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5A0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F86EC-689C-42CC-95E7-8FFE790F5F7C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E8E0D-F2E1-47E0-9968-22484EB77D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2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E8E0D-F2E1-47E0-9968-22484EB77D3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69551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3300"/>
                </a:solidFill>
                <a:latin typeface="Bookman Old Style" pitchFamily="18" charset="0"/>
              </a:rPr>
              <a:t>Конкурс «Зимние сказки»</a:t>
            </a:r>
          </a:p>
          <a:p>
            <a:r>
              <a:rPr lang="ru-RU" sz="2400" b="1" i="1" dirty="0" smtClean="0">
                <a:solidFill>
                  <a:srgbClr val="003300"/>
                </a:solidFill>
                <a:latin typeface="Bookman Old Style" pitchFamily="18" charset="0"/>
              </a:rPr>
              <a:t>Номинация «Новогодний сувенир»</a:t>
            </a:r>
          </a:p>
          <a:p>
            <a:endParaRPr lang="ru-RU" sz="2400" b="1" i="1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r>
              <a:rPr lang="ru-RU" sz="2400" b="1" i="1" dirty="0" smtClean="0">
                <a:solidFill>
                  <a:srgbClr val="003300"/>
                </a:solidFill>
                <a:latin typeface="Bookman Old Style" pitchFamily="18" charset="0"/>
              </a:rPr>
              <a:t>Новогодние открытки</a:t>
            </a:r>
          </a:p>
          <a:p>
            <a:r>
              <a:rPr lang="ru-RU" sz="2400" b="1" i="1" dirty="0" smtClean="0">
                <a:solidFill>
                  <a:srgbClr val="003300"/>
                </a:solidFill>
                <a:latin typeface="Bookman Old Style" pitchFamily="18" charset="0"/>
              </a:rPr>
              <a:t>ученика 2 «А» </a:t>
            </a:r>
            <a:r>
              <a:rPr lang="ru-RU" sz="2400" b="1" i="1" dirty="0" smtClean="0">
                <a:solidFill>
                  <a:srgbClr val="003300"/>
                </a:solidFill>
                <a:latin typeface="Bookman Old Style" pitchFamily="18" charset="0"/>
              </a:rPr>
              <a:t>класса, МАОУ Лицей №36</a:t>
            </a:r>
            <a:endParaRPr lang="ru-RU" sz="2400" b="1" i="1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r>
              <a:rPr lang="ru-RU" sz="2400" b="1" i="1" dirty="0" err="1" smtClean="0">
                <a:solidFill>
                  <a:srgbClr val="003300"/>
                </a:solidFill>
                <a:latin typeface="Bookman Old Style" pitchFamily="18" charset="0"/>
              </a:rPr>
              <a:t>Кутепова</a:t>
            </a:r>
            <a:r>
              <a:rPr lang="ru-RU" sz="2400" b="1" i="1" dirty="0" smtClean="0">
                <a:solidFill>
                  <a:srgbClr val="003300"/>
                </a:solidFill>
                <a:latin typeface="Bookman Old Style" pitchFamily="18" charset="0"/>
              </a:rPr>
              <a:t> Николая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429124" y="3143248"/>
            <a:ext cx="45720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Дело было вечером,</a:t>
            </a:r>
          </a:p>
          <a:p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Делать было нечего…</a:t>
            </a:r>
          </a:p>
          <a:p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И подумал мальчик Коля:</a:t>
            </a:r>
          </a:p>
          <a:p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«Новогодний конкурс в школе!</a:t>
            </a:r>
          </a:p>
          <a:p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Дай-ка маму удивлю</a:t>
            </a:r>
          </a:p>
          <a:p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И поделку смастерю</a:t>
            </a:r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!»</a:t>
            </a:r>
          </a:p>
          <a:p>
            <a:endParaRPr lang="ru-RU" sz="2000" b="1" i="1" dirty="0">
              <a:solidFill>
                <a:srgbClr val="800000"/>
              </a:solidFill>
              <a:latin typeface="Bookman Old Style" pitchFamily="18" charset="0"/>
            </a:endParaRPr>
          </a:p>
          <a:p>
            <a:endParaRPr lang="ru-RU" sz="2000" b="1" i="1" smtClean="0">
              <a:solidFill>
                <a:srgbClr val="800000"/>
              </a:solidFill>
              <a:latin typeface="Bookman Old Style" pitchFamily="18" charset="0"/>
            </a:endParaRPr>
          </a:p>
          <a:p>
            <a:endParaRPr lang="ru-RU" sz="2000" b="1" i="1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r>
              <a:rPr lang="ru-RU" sz="2000" b="1" i="1" dirty="0" smtClean="0">
                <a:solidFill>
                  <a:srgbClr val="800000"/>
                </a:solidFill>
                <a:latin typeface="Bookman Old Style" pitchFamily="18" charset="0"/>
              </a:rPr>
              <a:t> </a:t>
            </a:r>
            <a:endParaRPr lang="ru-RU" sz="2000" b="1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928934"/>
            <a:ext cx="393938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Q\Рабочий стол\новогодний сувенир\елка\0B3CAB91-A8AF-46A4-B87F-6757E52F9E69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428604"/>
            <a:ext cx="4929222" cy="586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Q\Рабочий стол\новогодний сувенир\елка\C95D6FF3-2E65-4B37-B9B2-FBBF45470B98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214686"/>
            <a:ext cx="2447131" cy="3262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Documents and Settings\Q\Рабочий стол\новогодний сувенир\шар\80744BBF-11F3-4A7F-8324-0DCD63CE11F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2539996" cy="336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Q\Рабочий стол\новогодний сувенир\подарки\4E87FD0B-ACE8-43B1-9E27-F645504D1AEE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571744"/>
            <a:ext cx="2435225" cy="324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28992" y="285728"/>
            <a:ext cx="471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800000"/>
                </a:solidFill>
                <a:latin typeface="Bookman Old Style" pitchFamily="18" charset="0"/>
              </a:rPr>
              <a:t>Конкурс в школе – хорошо,</a:t>
            </a:r>
          </a:p>
          <a:p>
            <a:r>
              <a:rPr lang="ru-RU" sz="1600" b="1" i="1" dirty="0" smtClean="0">
                <a:solidFill>
                  <a:srgbClr val="800000"/>
                </a:solidFill>
                <a:latin typeface="Bookman Old Style" pitchFamily="18" charset="0"/>
              </a:rPr>
              <a:t>Но главное не это!</a:t>
            </a:r>
          </a:p>
          <a:p>
            <a:r>
              <a:rPr lang="ru-RU" sz="1600" b="1" i="1" dirty="0" smtClean="0">
                <a:solidFill>
                  <a:srgbClr val="800000"/>
                </a:solidFill>
                <a:latin typeface="Bookman Old Style" pitchFamily="18" charset="0"/>
              </a:rPr>
              <a:t>…</a:t>
            </a:r>
          </a:p>
          <a:p>
            <a:r>
              <a:rPr lang="ru-RU" sz="1600" b="1" i="1" dirty="0" smtClean="0">
                <a:solidFill>
                  <a:srgbClr val="800000"/>
                </a:solidFill>
                <a:latin typeface="Bookman Old Style" pitchFamily="18" charset="0"/>
              </a:rPr>
              <a:t>А что же?</a:t>
            </a:r>
          </a:p>
          <a:p>
            <a:pPr marL="342900" indent="-342900">
              <a:buAutoNum type="arabicPeriod"/>
            </a:pPr>
            <a:r>
              <a:rPr lang="ru-RU" sz="1600" b="1" i="1" dirty="0" smtClean="0">
                <a:solidFill>
                  <a:srgbClr val="800000"/>
                </a:solidFill>
                <a:latin typeface="Bookman Old Style" pitchFamily="18" charset="0"/>
              </a:rPr>
              <a:t>Что открытки мастерю и такие не куплю!</a:t>
            </a:r>
          </a:p>
          <a:p>
            <a:pPr marL="342900" indent="-342900">
              <a:buAutoNum type="arabicPeriod"/>
            </a:pPr>
            <a:r>
              <a:rPr lang="ru-RU" sz="1600" b="1" i="1" dirty="0" smtClean="0">
                <a:solidFill>
                  <a:srgbClr val="800000"/>
                </a:solidFill>
                <a:latin typeface="Bookman Old Style" pitchFamily="18" charset="0"/>
              </a:rPr>
              <a:t>Подарю их маме и, дыханье </a:t>
            </a:r>
            <a:r>
              <a:rPr lang="ru-RU" sz="1600" b="1" i="1" dirty="0" err="1" smtClean="0">
                <a:solidFill>
                  <a:srgbClr val="800000"/>
                </a:solidFill>
                <a:latin typeface="Bookman Old Style" pitchFamily="18" charset="0"/>
              </a:rPr>
              <a:t>затая</a:t>
            </a:r>
            <a:r>
              <a:rPr lang="ru-RU" sz="1600" b="1" i="1" dirty="0" smtClean="0">
                <a:solidFill>
                  <a:srgbClr val="800000"/>
                </a:solidFill>
                <a:latin typeface="Bookman Old Style" pitchFamily="18" charset="0"/>
              </a:rPr>
              <a:t>, я скажу: «Люблю тебя!»</a:t>
            </a:r>
          </a:p>
          <a:p>
            <a:pPr marL="342900" indent="-342900"/>
            <a:endParaRPr lang="ru-RU" sz="1600" b="1" i="1" dirty="0" smtClean="0">
              <a:solidFill>
                <a:srgbClr val="8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  <a:latin typeface="Bookman Old Style" pitchFamily="18" charset="0"/>
              </a:rPr>
              <a:t>Открытка «Елочная игрушка»</a:t>
            </a:r>
            <a:endParaRPr lang="ru-RU" b="1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C:\Documents and Settings\Q\Рабочий стол\новогодний сувенир\шар\0C1B2040-E83C-4B25-8710-F303A9CB263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2428892" cy="322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Q\Рабочий стол\новогодний сувенир\шар\F1280036-60FB-4C55-B7ED-AF69CC62A344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214554"/>
            <a:ext cx="2295525" cy="306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Q\Рабочий стол\новогодний сувенир\шар\EC8E08D4-3D1C-43B8-8F4D-C1FBDDD2842E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928934"/>
            <a:ext cx="2404745" cy="3206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86116" y="928670"/>
            <a:ext cx="5429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Bookman Old Style" pitchFamily="18" charset="0"/>
              </a:rPr>
              <a:t>Материалы: цветной картон, прозрачная слюда, </a:t>
            </a:r>
            <a:r>
              <a:rPr lang="ru-RU" sz="1600" b="1" i="1" dirty="0" err="1" smtClean="0">
                <a:solidFill>
                  <a:srgbClr val="003300"/>
                </a:solidFill>
                <a:latin typeface="Bookman Old Style" pitchFamily="18" charset="0"/>
              </a:rPr>
              <a:t>паетки</a:t>
            </a:r>
            <a:r>
              <a:rPr lang="ru-RU" sz="1600" b="1" i="1" dirty="0" smtClean="0">
                <a:solidFill>
                  <a:srgbClr val="003300"/>
                </a:solidFill>
                <a:latin typeface="Bookman Old Style" pitchFamily="18" charset="0"/>
              </a:rPr>
              <a:t>, клеевой пистолет.</a:t>
            </a:r>
          </a:p>
          <a:p>
            <a:endParaRPr lang="ru-RU" sz="1600" b="1" i="1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r>
              <a:rPr lang="ru-RU" sz="1600" b="1" i="1" dirty="0" smtClean="0">
                <a:solidFill>
                  <a:srgbClr val="003300"/>
                </a:solidFill>
                <a:latin typeface="Bookman Old Style" pitchFamily="18" charset="0"/>
              </a:rPr>
              <a:t>Вырезаем «окошечко».</a:t>
            </a:r>
            <a:endParaRPr lang="ru-RU" sz="1600" b="1" i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Q\Рабочий стол\новогодний сувенир\шар\021B0943-406B-4021-A26D-CDF6F43B2832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243840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Documents and Settings\Q\Рабочий стол\новогодний сувенир\шар\1B066352-B4F0-44B2-AA23-AAA5A4A6F01C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357430"/>
            <a:ext cx="2397601" cy="3196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Q\Рабочий стол\новогодний сувенир\шар\703D33A8-B120-40AD-8194-109EC239616C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286124"/>
            <a:ext cx="2328864" cy="305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868" y="857232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Bookman Old Style" pitchFamily="18" charset="0"/>
              </a:rPr>
              <a:t>Приклеиваем прозрачную слюду.</a:t>
            </a:r>
          </a:p>
          <a:p>
            <a:endParaRPr lang="ru-RU" sz="1600" b="1" i="1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r>
              <a:rPr lang="ru-RU" sz="1600" b="1" i="1" dirty="0" smtClean="0">
                <a:solidFill>
                  <a:srgbClr val="003300"/>
                </a:solidFill>
                <a:latin typeface="Bookman Old Style" pitchFamily="18" charset="0"/>
              </a:rPr>
              <a:t>Высыпаем на нее </a:t>
            </a:r>
            <a:r>
              <a:rPr lang="ru-RU" sz="1600" b="1" i="1" dirty="0" err="1" smtClean="0">
                <a:solidFill>
                  <a:srgbClr val="003300"/>
                </a:solidFill>
                <a:latin typeface="Bookman Old Style" pitchFamily="18" charset="0"/>
              </a:rPr>
              <a:t>паетки</a:t>
            </a:r>
            <a:r>
              <a:rPr lang="ru-RU" sz="1600" b="1" i="1" dirty="0" smtClean="0">
                <a:solidFill>
                  <a:srgbClr val="003300"/>
                </a:solidFill>
                <a:latin typeface="Bookman Old Style" pitchFamily="18" charset="0"/>
              </a:rPr>
              <a:t>. </a:t>
            </a:r>
            <a:endParaRPr lang="ru-RU" sz="1600" b="1" i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Q\Рабочий стол\новогодний сувенир\шар\0C523BB3-B723-4C44-8D47-069E223F1548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2495548" cy="2994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Q\Рабочий стол\новогодний сувенир\шар\7BA009E2-8B42-4F5B-B2F3-7A701052F67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071678"/>
            <a:ext cx="2466971" cy="345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Documents and Settings\Q\Рабочий стол\новогодний сувенир\шар\742DAE3D-F5B7-4C69-9C90-263270CEE3C7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928934"/>
            <a:ext cx="2437763" cy="327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357554" y="714356"/>
            <a:ext cx="500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Bookman Old Style" pitchFamily="18" charset="0"/>
              </a:rPr>
              <a:t>Приклеиваем картон – закрываем </a:t>
            </a:r>
            <a:r>
              <a:rPr lang="ru-RU" sz="1600" b="1" i="1" dirty="0" err="1" smtClean="0">
                <a:solidFill>
                  <a:srgbClr val="003300"/>
                </a:solidFill>
                <a:latin typeface="Bookman Old Style" pitchFamily="18" charset="0"/>
              </a:rPr>
              <a:t>паетки</a:t>
            </a:r>
            <a:r>
              <a:rPr lang="ru-RU" sz="1600" b="1" i="1" dirty="0" smtClean="0">
                <a:solidFill>
                  <a:srgbClr val="003300"/>
                </a:solidFill>
                <a:latin typeface="Bookman Old Style" pitchFamily="18" charset="0"/>
              </a:rPr>
              <a:t>.</a:t>
            </a:r>
          </a:p>
          <a:p>
            <a:endParaRPr lang="ru-RU" sz="1600" b="1" i="1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r>
              <a:rPr lang="ru-RU" sz="1600" b="1" i="1" dirty="0" smtClean="0">
                <a:solidFill>
                  <a:srgbClr val="003300"/>
                </a:solidFill>
                <a:latin typeface="Bookman Old Style" pitchFamily="18" charset="0"/>
              </a:rPr>
              <a:t>Украшаем лицевую сторону открытки.</a:t>
            </a:r>
            <a:endParaRPr lang="ru-RU" sz="1600" b="1" i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Q\Рабочий стол\новогодний сувенир\шар\092218B7-4C8D-4F00-A5F3-C4E44CFEB31A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500042"/>
            <a:ext cx="4786346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Q\Рабочий стол\новогодний сувенир\подарки\14B2E660-6D70-486B-AFB2-C128A1C011CB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2500330" cy="359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Q\Рабочий стол\новогодний сувенир\подарки\703D6ECE-FD53-48A3-80DC-AD762436344F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14554"/>
            <a:ext cx="2668903" cy="3653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Q\Рабочий стол\новогодний сувенир\подарки\64506F4D-D6E1-46F7-A44F-506E0A0D2200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857496"/>
            <a:ext cx="2571736" cy="3581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285728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  <a:latin typeface="Bookman Old Style" pitchFamily="18" charset="0"/>
              </a:rPr>
              <a:t>Открытка «Подарки»</a:t>
            </a:r>
            <a:endParaRPr lang="ru-RU" b="1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785794"/>
            <a:ext cx="507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Bookman Old Style" pitchFamily="18" charset="0"/>
              </a:rPr>
              <a:t>Материалы: белый и цветной картон, цветная бумага, клей, стразы.</a:t>
            </a:r>
          </a:p>
          <a:p>
            <a:endParaRPr lang="ru-RU" sz="1600" b="1" i="1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r>
              <a:rPr lang="ru-RU" sz="1600" b="1" i="1" dirty="0" smtClean="0">
                <a:solidFill>
                  <a:srgbClr val="003300"/>
                </a:solidFill>
                <a:latin typeface="Bookman Old Style" pitchFamily="18" charset="0"/>
              </a:rPr>
              <a:t>Складываем картон, делаем надрезы, отгибаем их внутрь открытки.</a:t>
            </a:r>
            <a:endParaRPr lang="ru-RU" sz="1600" b="1" i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Q\Рабочий стол\новогодний сувенир\подарки\8DB3A4C5-E56D-4D7D-98EE-1A9398F3C6B6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2357454" cy="3510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Documents and Settings\Q\Рабочий стол\новогодний сувенир\подарки\728E3195-6796-4C36-A6B9-8392AA28FBA9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85992"/>
            <a:ext cx="2357454" cy="344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Q\Рабочий стол\новогодний сувенир\подарки\36AF8F17-F02D-489D-80FB-340B5984BE23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786058"/>
            <a:ext cx="2632864" cy="365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00430" y="785794"/>
            <a:ext cx="507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Bookman Old Style" pitchFamily="18" charset="0"/>
              </a:rPr>
              <a:t>Приклеиваем цветную бумагу на подарки.</a:t>
            </a:r>
          </a:p>
          <a:p>
            <a:endParaRPr lang="ru-RU" sz="1600" b="1" i="1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r>
              <a:rPr lang="ru-RU" sz="1600" b="1" i="1" dirty="0" smtClean="0">
                <a:solidFill>
                  <a:srgbClr val="003300"/>
                </a:solidFill>
                <a:latin typeface="Bookman Old Style" pitchFamily="18" charset="0"/>
              </a:rPr>
              <a:t>Украшаем стразами.</a:t>
            </a:r>
          </a:p>
          <a:p>
            <a:endParaRPr lang="ru-RU" sz="1600" b="1" i="1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r>
              <a:rPr lang="ru-RU" sz="1600" b="1" i="1" dirty="0" smtClean="0">
                <a:solidFill>
                  <a:srgbClr val="003300"/>
                </a:solidFill>
                <a:latin typeface="Bookman Old Style" pitchFamily="18" charset="0"/>
              </a:rPr>
              <a:t>Клеим внешнюю сторону открытки.</a:t>
            </a:r>
            <a:endParaRPr lang="ru-RU" sz="1600" b="1" i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Q\Рабочий стол\новогодний сувенир\подарки\C89DA723-E615-47CC-8FD8-64EBB2ABD4F5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714356"/>
            <a:ext cx="5143536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Q\Рабочий стол\новогодний сувенир\елка\E64F64B1-7FEB-4E85-881F-9EF8FB981DB4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235745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Q\Рабочий стол\новогодний сувенир\елка\E7446D74-4C22-4082-8ADF-A7C03FBC579D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714620"/>
            <a:ext cx="2428892" cy="3281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Q\Рабочий стол\новогодний сувенир\елка\86A6E066-95AF-475C-A94D-FCEBEC266FA8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143248"/>
            <a:ext cx="2428892" cy="3272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285728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800000"/>
                </a:solidFill>
                <a:latin typeface="Bookman Old Style" pitchFamily="18" charset="0"/>
              </a:rPr>
              <a:t>Открытка «Новогодняя ёлка»</a:t>
            </a:r>
            <a:endParaRPr lang="ru-RU" b="1" i="1" dirty="0">
              <a:solidFill>
                <a:srgbClr val="800000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642918"/>
            <a:ext cx="528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3300"/>
                </a:solidFill>
                <a:latin typeface="Bookman Old Style" pitchFamily="18" charset="0"/>
              </a:rPr>
              <a:t>Материалы: цветной картон, клей, стразы.</a:t>
            </a:r>
          </a:p>
          <a:p>
            <a:endParaRPr lang="ru-RU" sz="1600" b="1" i="1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r>
              <a:rPr lang="ru-RU" sz="1600" b="1" i="1" dirty="0" smtClean="0">
                <a:solidFill>
                  <a:srgbClr val="003300"/>
                </a:solidFill>
                <a:latin typeface="Bookman Old Style" pitchFamily="18" charset="0"/>
              </a:rPr>
              <a:t>Складываем «гармошку» , режим на части разной ширины.</a:t>
            </a:r>
          </a:p>
          <a:p>
            <a:endParaRPr lang="ru-RU" sz="1600" b="1" i="1" dirty="0" smtClean="0">
              <a:solidFill>
                <a:srgbClr val="003300"/>
              </a:solidFill>
              <a:latin typeface="Bookman Old Style" pitchFamily="18" charset="0"/>
            </a:endParaRPr>
          </a:p>
          <a:p>
            <a:r>
              <a:rPr lang="ru-RU" sz="1600" b="1" i="1" dirty="0" smtClean="0">
                <a:solidFill>
                  <a:srgbClr val="003300"/>
                </a:solidFill>
                <a:latin typeface="Bookman Old Style" pitchFamily="18" charset="0"/>
              </a:rPr>
              <a:t>Складываем картон пополам, приклеиваем «гармошки» на сгиб, украшаем открытку.</a:t>
            </a:r>
          </a:p>
          <a:p>
            <a:endParaRPr lang="ru-RU" sz="1600" b="1" i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101</TotalTime>
  <Words>216</Words>
  <Application>Microsoft Office PowerPoint</Application>
  <PresentationFormat>Экран (4:3)</PresentationFormat>
  <Paragraphs>48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17</cp:revision>
  <dcterms:modified xsi:type="dcterms:W3CDTF">2018-12-07T10:32:26Z</dcterms:modified>
</cp:coreProperties>
</file>