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6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4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3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8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3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3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3072-AE31-4074-B60C-27A4976E499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7DB7-C4E8-4719-97B9-0B78C14FC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Поделка «Елка из шишек»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Торунова Катя, 1Б класс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Гимназия 136, </a:t>
            </a:r>
            <a:r>
              <a:rPr lang="ru-RU" dirty="0" err="1" smtClean="0">
                <a:solidFill>
                  <a:schemeClr val="tx1"/>
                </a:solidFill>
              </a:rPr>
              <a:t>г.Нижний</a:t>
            </a:r>
            <a:r>
              <a:rPr lang="ru-RU" dirty="0" smtClean="0">
                <a:solidFill>
                  <a:schemeClr val="tx1"/>
                </a:solidFill>
              </a:rPr>
              <a:t> Новгород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7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Наряжаем елку 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879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Елка готова.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041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Для поделки использовались следующие материалы и инструмент</a:t>
            </a:r>
            <a:r>
              <a:rPr lang="en-US" sz="4000" dirty="0" smtClean="0"/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1. Шишки сосновые. </a:t>
            </a:r>
            <a:br>
              <a:rPr lang="ru-RU" sz="4000" dirty="0" smtClean="0"/>
            </a:br>
            <a:r>
              <a:rPr lang="ru-RU" sz="4000" dirty="0" smtClean="0"/>
              <a:t>2. Картон для основания.</a:t>
            </a:r>
            <a:br>
              <a:rPr lang="ru-RU" sz="4000" dirty="0" smtClean="0"/>
            </a:br>
            <a:r>
              <a:rPr lang="ru-RU" sz="4000" dirty="0" smtClean="0"/>
              <a:t>3. Серебряная краска.</a:t>
            </a:r>
            <a:br>
              <a:rPr lang="ru-RU" sz="4000" dirty="0" smtClean="0"/>
            </a:br>
            <a:r>
              <a:rPr lang="ru-RU" sz="4000" dirty="0" smtClean="0"/>
              <a:t>4. Украшения для декора поделки.</a:t>
            </a:r>
            <a:br>
              <a:rPr lang="ru-RU" sz="4000" dirty="0" smtClean="0"/>
            </a:br>
            <a:r>
              <a:rPr lang="ru-RU" sz="4000" dirty="0" smtClean="0"/>
              <a:t>5. Термопистолет с термоклеем.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7907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Для поделки набираем много шишек разного размера и просушиваем при комнатной температуре.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8848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Разогреваем пистолет  для склеивания  шишек.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447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Отбираем шишки для первого яруса поделки  и приклеиваем их к картонному основанию.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005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Отбираем шишки чуть меньше и приклеиваем второй ярус.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109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Постепенно  приклеиваем шишки  и получаем поделку.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0572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Елка готова. Осталось ее разукрасить и нарядить.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217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Разукрашиваем елку в серебряный цвет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54240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Поделка «Елка из шишек»</vt:lpstr>
      <vt:lpstr>Для поделки использовались следующие материалы и инструмент: 1. Шишки сосновые.  2. Картон для основания. 3. Серебряная краска. 4. Украшения для декора поделки. 5. Термопистолет с термоклеем.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павел111</dc:creator>
  <cp:lastModifiedBy>павел111</cp:lastModifiedBy>
  <cp:revision>10</cp:revision>
  <dcterms:created xsi:type="dcterms:W3CDTF">2017-11-22T15:50:44Z</dcterms:created>
  <dcterms:modified xsi:type="dcterms:W3CDTF">2017-11-22T16:51:05Z</dcterms:modified>
</cp:coreProperties>
</file>