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66" autoAdjust="0"/>
  </p:normalViewPr>
  <p:slideViewPr>
    <p:cSldViewPr snapToGrid="0">
      <p:cViewPr varScale="1">
        <p:scale>
          <a:sx n="101" d="100"/>
          <a:sy n="101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5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9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15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87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6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3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5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2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0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7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1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9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39DA58-F888-4EE2-8767-DF9875A69C5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8D1CF8-50AA-42F4-BB9D-99C43245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4920969" cy="128886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Новогодний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камин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972" y="2055224"/>
            <a:ext cx="5425439" cy="37359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Сазонова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варвара,я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учусь во втором классе 176 школы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канавинском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это мое любимое время, особенно мне нравится к нему готовиться: наряжать елку и украшать дом.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2017 году мы с мамой сделали новогодний камин! Он почти как настоящий, но делать его очень просто.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я вас научу!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r="4760"/>
          <a:stretch>
            <a:fillRect/>
          </a:stretch>
        </p:blipFill>
        <p:spPr>
          <a:xfrm>
            <a:off x="6365875" y="609600"/>
            <a:ext cx="5503863" cy="5599113"/>
          </a:xfrm>
        </p:spPr>
      </p:pic>
    </p:spTree>
    <p:extLst>
      <p:ext uri="{BB962C8B-B14F-4D97-AF65-F5344CB8AC3E}">
        <p14:creationId xmlns:p14="http://schemas.microsoft.com/office/powerpoint/2010/main" val="42933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2384" y="1044883"/>
            <a:ext cx="6224120" cy="46680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722812"/>
            <a:ext cx="5934949" cy="506839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необходимое для изготовления мы купили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кастораме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Нам понадобится:</a:t>
            </a:r>
          </a:p>
          <a:p>
            <a:pPr marL="342900" indent="-342900" algn="l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Пенополистирол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 листа размером 60*120</a:t>
            </a:r>
          </a:p>
          <a:p>
            <a:pPr marL="342900" indent="-342900" algn="l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длиной 4 и 2 см</a:t>
            </a:r>
          </a:p>
          <a:p>
            <a:pPr marL="342900" indent="-3429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клей и клей ПВА</a:t>
            </a:r>
          </a:p>
          <a:p>
            <a:pPr marL="342900" indent="-3429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бумажные салфетки</a:t>
            </a:r>
          </a:p>
          <a:p>
            <a:pPr marL="342900" indent="-3429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( коричневый)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Белая краска ( у нас интерьерная)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Начнем)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работа для взрослого. Мама вырезала детали камина из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пенополистирола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чертежу.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Режется он легко, но можно порезаться, поэтому этот этап я подавала линейку и просто ждала…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3774" y="0"/>
            <a:ext cx="5934969" cy="957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634" y="287384"/>
            <a:ext cx="11129555" cy="27606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все детали вырезаны, можно приступать к сборке. Вот эта работа мне очень понравилась.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детали пронумерованы, мама их держала, а я прикручивала 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саморезами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очень понравилось работать с отверткой.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Пенополистирол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эта работа была простой и быстрой.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понятно какие детали нужно соединять друг с другом прикрепляем фото собранного камина.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98" y="2628900"/>
            <a:ext cx="3448051" cy="4043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b="1137"/>
          <a:stretch>
            <a:fillRect/>
          </a:stretch>
        </p:blipFill>
        <p:spPr>
          <a:xfrm>
            <a:off x="339725" y="2628900"/>
            <a:ext cx="433705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32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352424"/>
            <a:ext cx="6410593" cy="406717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тоже работа , с которой я легко справилась!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Камин надо обклеить кирпичиками из картона.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мы вырезали вместе с мамой.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заранее начертила их на картоне размером 16,5*6 см. Всего нам понадобилось их около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 шт.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долгая, но интересная.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все кирпичики вырезаны можно продолжать.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обклеить ими камин, не трогая детали номер 4 и 3.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нужно чтобы наш камин был похож на настоящий, который делают из кирпича.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1" b="23851"/>
          <a:stretch>
            <a:fillRect/>
          </a:stretch>
        </p:blipFill>
        <p:spPr>
          <a:xfrm>
            <a:off x="1181100" y="4543425"/>
            <a:ext cx="4905375" cy="1924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5745480"/>
            <a:ext cx="593494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2222" r="13229" b="-972"/>
          <a:stretch/>
        </p:blipFill>
        <p:spPr>
          <a:xfrm rot="5400000">
            <a:off x="6511926" y="736870"/>
            <a:ext cx="5391148" cy="4965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28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90500"/>
            <a:ext cx="5934969" cy="1333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 r="16903"/>
          <a:stretch>
            <a:fillRect/>
          </a:stretch>
        </p:blipFill>
        <p:spPr>
          <a:xfrm rot="5400000">
            <a:off x="286889" y="2830065"/>
            <a:ext cx="3441009" cy="3448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3368" y="190500"/>
            <a:ext cx="11737182" cy="238125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этапом работа становится все более интересной!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надо взять кисточку и белую краску и покрасить весь наш камин.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когда он высохнет,  при помощи клея ПВА приклеить на наш камин бумажные салфетки и снова дать высохнуть и снова красим.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были самые веселые этапы работы.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рисования такие кисточками мы не рисуем!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второй покраски где то видны неровности и погрешности можно этот этап повторить.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2285" r="7136"/>
          <a:stretch/>
        </p:blipFill>
        <p:spPr>
          <a:xfrm rot="5400000">
            <a:off x="4432496" y="2991844"/>
            <a:ext cx="3441011" cy="3124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12768" r="296" b="10972"/>
          <a:stretch/>
        </p:blipFill>
        <p:spPr>
          <a:xfrm>
            <a:off x="8574584" y="2833585"/>
            <a:ext cx="323915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53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4963151" cy="549592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Остался завершающий, самый интересный этап.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украшение камина.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впереди новый год я захотела украсить его еловыми ветками (искусственными) и гирляндой.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поставить свечи, повесить елочные украшения и ждать новогоднего чуда...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r="13603"/>
          <a:stretch>
            <a:fillRect/>
          </a:stretch>
        </p:blipFill>
        <p:spPr>
          <a:xfrm rot="5400000">
            <a:off x="6381750" y="495300"/>
            <a:ext cx="5029200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913794" y="7581899"/>
            <a:ext cx="5934949" cy="37147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0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97</TotalTime>
  <Words>298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Капля</vt:lpstr>
      <vt:lpstr>Новогодний камин</vt:lpstr>
      <vt:lpstr>Презентация PowerPoint</vt:lpstr>
      <vt:lpstr>Презентация PowerPoint</vt:lpstr>
      <vt:lpstr>Дальше тоже работа , с которой я легко справилась!  Камин надо обклеить кирпичиками из картона. Их мы вырезали вместе с мамой. Она заранее начертила их на картоне размером 16,5*6 см. Всего нам понадобилось их около  150 шт. Работа долгая, но интересная.  Когда все кирпичики вырезаны можно продолжать. Нужно обклеить ими камин, не трогая детали номер 4 и 3.  Все это нужно чтобы наш камин был похож на настоящий, который делают из кирпича.</vt:lpstr>
      <vt:lpstr>Презентация PowerPoint</vt:lpstr>
      <vt:lpstr>Остался завершающий, самый интересный этап. Это украшение камина.  Так как впереди новый год я захотела украсить его еловыми ветками (искусственными) и гирляндой.  Можно поставить свечи, повесить елочные украшения и ждать новогоднего чуда...       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камин Меня зовут Сазонова Варвара. Я учусь во втором классе 176 школы в Канавинском районе.</dc:title>
  <dc:creator>Анна Сазонова</dc:creator>
  <cp:lastModifiedBy>Анна Сазонова</cp:lastModifiedBy>
  <cp:revision>10</cp:revision>
  <dcterms:created xsi:type="dcterms:W3CDTF">2017-11-20T14:15:32Z</dcterms:created>
  <dcterms:modified xsi:type="dcterms:W3CDTF">2017-11-20T15:52:52Z</dcterms:modified>
</cp:coreProperties>
</file>