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3" r:id="rId4"/>
    <p:sldId id="265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7" autoAdjust="0"/>
    <p:restoredTop sz="94660"/>
  </p:normalViewPr>
  <p:slideViewPr>
    <p:cSldViewPr>
      <p:cViewPr varScale="1">
        <p:scale>
          <a:sx n="35" d="100"/>
          <a:sy n="35" d="100"/>
        </p:scale>
        <p:origin x="-96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4452-A5BA-4283-A1B9-70F408F4E1A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F194D-FB72-47CB-84C3-95FA10696AB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4452-A5BA-4283-A1B9-70F408F4E1A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194D-FB72-47CB-84C3-95FA10696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4452-A5BA-4283-A1B9-70F408F4E1A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194D-FB72-47CB-84C3-95FA10696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4452-A5BA-4283-A1B9-70F408F4E1A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F194D-FB72-47CB-84C3-95FA10696AB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4452-A5BA-4283-A1B9-70F408F4E1A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F194D-FB72-47CB-84C3-95FA10696AB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4452-A5BA-4283-A1B9-70F408F4E1A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F194D-FB72-47CB-84C3-95FA10696A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4452-A5BA-4283-A1B9-70F408F4E1A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F194D-FB72-47CB-84C3-95FA10696AB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4452-A5BA-4283-A1B9-70F408F4E1A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F194D-FB72-47CB-84C3-95FA10696A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4452-A5BA-4283-A1B9-70F408F4E1A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F194D-FB72-47CB-84C3-95FA10696AB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4452-A5BA-4283-A1B9-70F408F4E1A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F194D-FB72-47CB-84C3-95FA10696AB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4452-A5BA-4283-A1B9-70F408F4E1A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F194D-FB72-47CB-84C3-95FA10696AB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9E44452-A5BA-4283-A1B9-70F408F4E1A2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63F194D-FB72-47CB-84C3-95FA10696AB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ндрей Мошков\Рабочий стол\DSC05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6895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3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ндрей Мошков\Рабочий стол\DSC057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9575"/>
            <a:ext cx="8568952" cy="568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3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ндрей Мошков\Рабочий стол\DSC05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84174"/>
            <a:ext cx="8928991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2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Андрей Мошков\Рабочий стол\DSC05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817563"/>
            <a:ext cx="8712967" cy="563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9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Андрей Мошков\Рабочий стол\DSC05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00" y="404664"/>
            <a:ext cx="8352928" cy="567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51013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47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User</cp:lastModifiedBy>
  <cp:revision>11</cp:revision>
  <dcterms:created xsi:type="dcterms:W3CDTF">2017-11-22T19:21:53Z</dcterms:created>
  <dcterms:modified xsi:type="dcterms:W3CDTF">2017-11-28T08:55:20Z</dcterms:modified>
</cp:coreProperties>
</file>