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76" r:id="rId5"/>
    <p:sldId id="259" r:id="rId6"/>
    <p:sldId id="261" r:id="rId7"/>
    <p:sldId id="263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0F8980-A3AC-4B16-9708-4E6CDF05D278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B2BB1D-2689-4A24-A6D8-EF1E1203D5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юта\YandexDisk\IMG_8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81" y="1740785"/>
            <a:ext cx="4398234" cy="3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юта\YandexDisk\IMG_8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8664" y="1704482"/>
            <a:ext cx="4495044" cy="33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655" y="0"/>
            <a:ext cx="7772400" cy="1470025"/>
          </a:xfrm>
        </p:spPr>
        <p:txBody>
          <a:bodyPr/>
          <a:lstStyle/>
          <a:p>
            <a:r>
              <a:rPr lang="ru-RU" dirty="0" smtClean="0"/>
              <a:t>Вазочка </a:t>
            </a:r>
            <a:br>
              <a:rPr lang="ru-RU" dirty="0" smtClean="0"/>
            </a:br>
            <a:r>
              <a:rPr lang="ru-RU" dirty="0" smtClean="0"/>
              <a:t>Подсвечник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640960" cy="1032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Предлагаем несложную поделку к Новому году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«Новогодний сувенир»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86950"/>
            <a:ext cx="4464496" cy="937419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Работа выполнена Покровской Викторией</a:t>
            </a:r>
          </a:p>
          <a:p>
            <a:r>
              <a:rPr lang="ru-RU" dirty="0" smtClean="0"/>
              <a:t>Ученицей 5А класса</a:t>
            </a:r>
          </a:p>
          <a:p>
            <a:r>
              <a:rPr lang="ru-RU" dirty="0" smtClean="0"/>
              <a:t>Гимназия №136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2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YandexDisk\IMG_8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3" y="141277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243"/>
            <a:ext cx="8229600" cy="1143000"/>
          </a:xfrm>
        </p:spPr>
        <p:txBody>
          <a:bodyPr/>
          <a:lstStyle/>
          <a:p>
            <a:r>
              <a:rPr lang="ru-RU" dirty="0" smtClean="0"/>
              <a:t>ПОДГОТОВКА К РАБОТЕ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38770" y="1412776"/>
            <a:ext cx="2825718" cy="471338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Для выполнения работ понадобится следующие предметы:</a:t>
            </a:r>
            <a:br>
              <a:rPr lang="ru-RU" dirty="0" smtClean="0"/>
            </a:br>
            <a:r>
              <a:rPr lang="ru-RU" dirty="0" smtClean="0"/>
              <a:t>- ножницы;</a:t>
            </a:r>
            <a:br>
              <a:rPr lang="ru-RU" dirty="0" smtClean="0"/>
            </a:br>
            <a:r>
              <a:rPr lang="ru-RU" dirty="0" smtClean="0"/>
              <a:t>-клеевой пистолет;</a:t>
            </a:r>
            <a:br>
              <a:rPr lang="ru-RU" dirty="0" smtClean="0"/>
            </a:br>
            <a:r>
              <a:rPr lang="ru-RU" dirty="0" smtClean="0"/>
              <a:t>- баночка из под сметаны (можно взять любую другую баночку) </a:t>
            </a:r>
            <a:br>
              <a:rPr lang="ru-RU" dirty="0" smtClean="0"/>
            </a:br>
            <a:r>
              <a:rPr lang="ru-RU" dirty="0" smtClean="0"/>
              <a:t>- шишки;</a:t>
            </a:r>
            <a:br>
              <a:rPr lang="ru-RU" dirty="0" smtClean="0"/>
            </a:br>
            <a:r>
              <a:rPr lang="ru-RU" dirty="0" smtClean="0"/>
              <a:t>- желуди;</a:t>
            </a:r>
            <a:br>
              <a:rPr lang="ru-RU" dirty="0" smtClean="0"/>
            </a:br>
            <a:r>
              <a:rPr lang="ru-RU" dirty="0" smtClean="0"/>
              <a:t>- веточки ёлки, сосны или веточки сделанные из бумаги;</a:t>
            </a:r>
            <a:br>
              <a:rPr lang="ru-RU" dirty="0" smtClean="0"/>
            </a:br>
            <a:r>
              <a:rPr lang="ru-RU" dirty="0" smtClean="0"/>
              <a:t>- зерна бобов ;</a:t>
            </a:r>
            <a:br>
              <a:rPr lang="ru-RU" dirty="0" smtClean="0"/>
            </a:br>
            <a:r>
              <a:rPr lang="ru-RU" dirty="0" smtClean="0"/>
              <a:t>- эмаль металлик универсальная.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а\Desktop\поделка\IMG_8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615" y="1677083"/>
            <a:ext cx="384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юта\Desktop\поделка\IMG_8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0595" y="16770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260" y="5157192"/>
            <a:ext cx="4775036" cy="157018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 помощи клеевого пистолета клеим шишки, жёлуди, веточки, зерна бобов  на баночку в любом порядке.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95536" y="242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Ход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юта\Desktop\поделка\IMG_84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3"/>
          <a:stretch/>
        </p:blipFill>
        <p:spPr bwMode="auto">
          <a:xfrm rot="5400000">
            <a:off x="4387017" y="1148029"/>
            <a:ext cx="4002229" cy="51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2" y="4372098"/>
            <a:ext cx="3741638" cy="2009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FF0000"/>
                </a:solidFill>
              </a:rPr>
              <a:t>На окантовку баночки при помощи клеевого пистолета клеим зерна бобов.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95536" y="242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Ход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4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а\Desktop\поделка\IMG_84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/>
          <a:stretch/>
        </p:blipFill>
        <p:spPr bwMode="auto">
          <a:xfrm rot="5400000">
            <a:off x="1759413" y="1687201"/>
            <a:ext cx="5133893" cy="48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95536" y="24243"/>
            <a:ext cx="8229600" cy="812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69760" cy="1008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Эмалью для декоративной окраски сбрызгиваем готовую вазочку, чтобы получить серебристый оттенок.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4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Вазочка готова</a:t>
            </a:r>
            <a:endParaRPr lang="ru-RU" dirty="0"/>
          </a:p>
        </p:txBody>
      </p:sp>
      <p:pic>
        <p:nvPicPr>
          <p:cNvPr id="5" name="Picture 2" descr="C:\Users\Анюта\Desktop\поделка\IMG_8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0850" y="1119551"/>
            <a:ext cx="5431051" cy="58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Вот такой новогодний сувенир получился</a:t>
            </a:r>
            <a:endParaRPr lang="ru-RU" sz="3000" dirty="0"/>
          </a:p>
        </p:txBody>
      </p:sp>
      <p:pic>
        <p:nvPicPr>
          <p:cNvPr id="5" name="Picture 2" descr="C:\Users\Анюта\Desktop\поделка\IMG_84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"/>
          <a:stretch/>
        </p:blipFill>
        <p:spPr bwMode="auto">
          <a:xfrm rot="5400000">
            <a:off x="1566967" y="1897529"/>
            <a:ext cx="50739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нюта\YandexDisk\IMG_84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/>
          <a:stretch/>
        </p:blipFill>
        <p:spPr bwMode="auto">
          <a:xfrm rot="5400000">
            <a:off x="2123728" y="1196752"/>
            <a:ext cx="49685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В эту вазочку можно поставить веточки, свечку или положить сладости к новогоднему столу.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687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102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Вазочка  Подсвечник </vt:lpstr>
      <vt:lpstr>ПОДГОТОВКА К РАБОТЕ</vt:lpstr>
      <vt:lpstr>При помощи клеевого пистолета клеим шишки, жёлуди, веточки, зерна бобов  на баночку в любом порядке. </vt:lpstr>
      <vt:lpstr>Презентация PowerPoint</vt:lpstr>
      <vt:lpstr>Презентация PowerPoint</vt:lpstr>
      <vt:lpstr>Вазочка готова</vt:lpstr>
      <vt:lpstr>Вот такой новогодний сувенир получился</vt:lpstr>
      <vt:lpstr>В эту вазочку можно поставить веточки, свечку или положить сладости к новогоднему столу.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User</cp:lastModifiedBy>
  <cp:revision>23</cp:revision>
  <dcterms:created xsi:type="dcterms:W3CDTF">2017-11-21T08:24:53Z</dcterms:created>
  <dcterms:modified xsi:type="dcterms:W3CDTF">2017-11-29T10:39:48Z</dcterms:modified>
</cp:coreProperties>
</file>