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9" r:id="rId4"/>
    <p:sldId id="265" r:id="rId5"/>
    <p:sldId id="264" r:id="rId6"/>
    <p:sldId id="263" r:id="rId7"/>
    <p:sldId id="262" r:id="rId8"/>
    <p:sldId id="261" r:id="rId9"/>
    <p:sldId id="260" r:id="rId10"/>
    <p:sldId id="258" r:id="rId11"/>
    <p:sldId id="25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42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73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0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64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01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08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1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5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0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98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94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A298-9811-40D0-B51A-CD7AE4F3FC8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3D92-533D-443C-9D43-E573ED7AB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41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2060"/>
                </a:solidFill>
              </a:rPr>
              <a:t>«На белых </a:t>
            </a:r>
            <a:r>
              <a:rPr lang="ru-RU" sz="4900" dirty="0" err="1" smtClean="0">
                <a:solidFill>
                  <a:srgbClr val="002060"/>
                </a:solidFill>
              </a:rPr>
              <a:t>парашютиках</a:t>
            </a:r>
            <a:r>
              <a:rPr lang="ru-RU" sz="4900" dirty="0" smtClean="0">
                <a:solidFill>
                  <a:srgbClr val="002060"/>
                </a:solidFill>
              </a:rPr>
              <a:t> спускается зима»</a:t>
            </a:r>
            <a:br>
              <a:rPr lang="ru-RU" sz="4900" dirty="0" smtClean="0">
                <a:solidFill>
                  <a:srgbClr val="002060"/>
                </a:solidFill>
              </a:rPr>
            </a:br>
            <a:r>
              <a:rPr lang="ru-RU" sz="4900" dirty="0" smtClean="0">
                <a:solidFill>
                  <a:srgbClr val="002060"/>
                </a:solidFill>
              </a:rPr>
              <a:t/>
            </a:r>
            <a:br>
              <a:rPr lang="ru-RU" sz="49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Поделка из модулей оригами – </a:t>
            </a:r>
            <a:r>
              <a:rPr lang="ru-RU" sz="3100" dirty="0" err="1" smtClean="0">
                <a:solidFill>
                  <a:srgbClr val="002060"/>
                </a:solidFill>
              </a:rPr>
              <a:t>супершар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Презентацию </a:t>
            </a:r>
            <a:r>
              <a:rPr lang="ru-RU" sz="2000" dirty="0" smtClean="0">
                <a:solidFill>
                  <a:srgbClr val="002060"/>
                </a:solidFill>
              </a:rPr>
              <a:t>выполнила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    ученица 3-а класса    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МБОУ </a:t>
            </a:r>
            <a:r>
              <a:rPr lang="ru-RU" sz="2000" dirty="0" smtClean="0">
                <a:solidFill>
                  <a:srgbClr val="002060"/>
                </a:solidFill>
              </a:rPr>
              <a:t>СОШ №190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Милько Арина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7607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9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Украсили куколку звездочками из фольги, блестящими бусинами и бантиками.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Кукла «Снежинка» готова!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дмин\Desktop\Новая папка\IMG_20161204_224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958604"/>
            <a:ext cx="4032448" cy="45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988840"/>
            <a:ext cx="346648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9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330824" cy="603468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Я летаю! Я сверкаю!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Я кружусь, кружусь , кружусь!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Я желанья исполняю 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Тем кому на нос сажусь!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Хочешь радости немножко?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Ну-ка, подставляй ладошки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И лови зимы пушинку – 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Новогоднюю снежинку! 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2200" i="1" dirty="0" err="1" smtClean="0">
                <a:solidFill>
                  <a:srgbClr val="002060"/>
                </a:solidFill>
              </a:rPr>
              <a:t>Родивилина</a:t>
            </a:r>
            <a:r>
              <a:rPr lang="ru-RU" sz="2200" i="1" dirty="0" smtClean="0">
                <a:solidFill>
                  <a:srgbClr val="002060"/>
                </a:solidFill>
              </a:rPr>
              <a:t> Н.</a:t>
            </a:r>
            <a:endParaRPr lang="ru-RU" sz="22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3672408" cy="5188382"/>
          </a:xfrm>
        </p:spPr>
      </p:pic>
    </p:spTree>
    <p:extLst>
      <p:ext uri="{BB962C8B-B14F-4D97-AF65-F5344CB8AC3E}">
        <p14:creationId xmlns:p14="http://schemas.microsoft.com/office/powerpoint/2010/main" xmlns="" val="373642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Упоительно светел настрой новогодний.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Зажигаются елок цветные огни,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И снежинки, как феи, летят нам в ладони,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Может наши желанья исполнят они?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2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787208" cy="56494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u="sng" dirty="0" smtClean="0">
                <a:solidFill>
                  <a:srgbClr val="002060"/>
                </a:solidFill>
              </a:rPr>
              <a:t>Первый снег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Снежинки в вальсе первом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Неспешно так кружат,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Над городом вечерним,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Как светлячки парят.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Дороги, парки, скверы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Оделись в светлый пух.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Прекрасен танец белый –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Захватывает дух!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Елена Скуратова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776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Вот уже и пришла в наш город белоснежная зима.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«Седы кусты до прутика…на землю и дома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 белых </a:t>
            </a:r>
            <a:r>
              <a:rPr lang="ru-RU" dirty="0" err="1" smtClean="0">
                <a:solidFill>
                  <a:srgbClr val="002060"/>
                </a:solidFill>
              </a:rPr>
              <a:t>парашютиках</a:t>
            </a:r>
            <a:r>
              <a:rPr lang="ru-RU" dirty="0" smtClean="0">
                <a:solidFill>
                  <a:srgbClr val="002060"/>
                </a:solidFill>
              </a:rPr>
              <a:t> спускается зима!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Летят снежинки-звездочки. Смотрю из-под руки: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Кружась, танцуют в воздухе, пушисты и легки!»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Интересно наблюдать как опускаются на землю снежинки.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«Снежинки </a:t>
            </a:r>
            <a:r>
              <a:rPr lang="ru-RU" dirty="0" err="1" smtClean="0">
                <a:solidFill>
                  <a:srgbClr val="002060"/>
                </a:solidFill>
              </a:rPr>
              <a:t>танцуют:Летают</a:t>
            </a:r>
            <a:r>
              <a:rPr lang="ru-RU" dirty="0" smtClean="0">
                <a:solidFill>
                  <a:srgbClr val="002060"/>
                </a:solidFill>
              </a:rPr>
              <a:t>, кружатся,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 солнце в морозный денёк серебрятся.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Ажурные платья, резные косынки…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Волшебное зимнее чудо – снежинки.»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Наша семья решила поделиться своим предпраздничным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настроением со всеми и мы сделали куклу «Снежинка» из бумажных модулей оригами – </a:t>
            </a:r>
            <a:r>
              <a:rPr lang="ru-RU" dirty="0" err="1" smtClean="0">
                <a:solidFill>
                  <a:srgbClr val="002060"/>
                </a:solidFill>
              </a:rPr>
              <a:t>супершар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40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Для работы нам понадобились инструменты и материалы.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1960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60648"/>
            <a:ext cx="3024336" cy="640871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Изготовили модули из квадратов: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один – 40*40см,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один – 15*15см,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три – 6*6см,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два – 7*7см,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восемь – 18*18см,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восемь – 16*16см,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Восемь – 14*14.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332656"/>
            <a:ext cx="5472607" cy="6326163"/>
          </a:xfrm>
        </p:spPr>
      </p:pic>
    </p:spTree>
    <p:extLst>
      <p:ext uri="{BB962C8B-B14F-4D97-AF65-F5344CB8AC3E}">
        <p14:creationId xmlns:p14="http://schemas.microsoft.com/office/powerpoint/2010/main" xmlns="" val="39281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У самого большого модуля отрезали верхний кончик и приклеили к нему 3 яруса модулей по восемь штук начиная снизу с самых больших. Получилась юбочка.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819809"/>
            <a:ext cx="3240000" cy="4680000"/>
          </a:xfrm>
        </p:spPr>
      </p:pic>
      <p:pic>
        <p:nvPicPr>
          <p:cNvPr id="5" name="Объект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850" y="1844824"/>
            <a:ext cx="324036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4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В юбочку вставили модуль из квадрата 15*15см. Получился верх платья. К нему сверху приклеили модуль из квадрата 6*6см.- это шея.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Голову из теннисного мячика и шею из модуля соединили с помощью зубочистки.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Соединили модули из квадратов 6 и 7 см и приклеили их к верху платья по сторонам, рукава готовы.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801107"/>
            <a:ext cx="2595600" cy="4680000"/>
          </a:xfrm>
        </p:spPr>
      </p:pic>
      <p:pic>
        <p:nvPicPr>
          <p:cNvPr id="5122" name="Picture 2" descr="C:\Users\админ\Desktop\Новая папка\IMG_20161204_171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800587"/>
            <a:ext cx="25956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1801107"/>
            <a:ext cx="25956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9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4680520" cy="324036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Чтобы получились пушистые волосы, нарезали полоски бумаги как бахрому, завернули их на карандаш и приклеили к мячику.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620688"/>
            <a:ext cx="3610496" cy="5678091"/>
          </a:xfrm>
        </p:spPr>
      </p:pic>
      <p:pic>
        <p:nvPicPr>
          <p:cNvPr id="4098" name="Picture 2" descr="C:\Users\админ\Desktop\Новая папка\IMG_20161204_182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770" y="620688"/>
            <a:ext cx="38164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8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На переднюю сторону мячика приклеили глазки с ресничками, носик-бусинку, нарисовали улыбающийся рот.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772816"/>
            <a:ext cx="4392488" cy="4680520"/>
          </a:xfrm>
        </p:spPr>
      </p:pic>
    </p:spTree>
    <p:extLst>
      <p:ext uri="{BB962C8B-B14F-4D97-AF65-F5344CB8AC3E}">
        <p14:creationId xmlns:p14="http://schemas.microsoft.com/office/powerpoint/2010/main" xmlns="" val="5408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278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«На белых парашютиках спускается зима»  Поделка из модулей оригами – супершар </vt:lpstr>
      <vt:lpstr>Слайд 2</vt:lpstr>
      <vt:lpstr>Слайд 3</vt:lpstr>
      <vt:lpstr>Для работы нам понадобились инструменты и материалы.</vt:lpstr>
      <vt:lpstr>Изготовили модули из квадратов:  один – 40*40см,  один – 15*15см, три – 6*6см, два – 7*7см, восемь – 18*18см, восемь – 16*16см, Восемь – 14*14.   </vt:lpstr>
      <vt:lpstr>У самого большого модуля отрезали верхний кончик и приклеили к нему 3 яруса модулей по восемь штук начиная снизу с самых больших. Получилась юбочка.</vt:lpstr>
      <vt:lpstr>В юбочку вставили модуль из квадрата 15*15см. Получился верх платья. К нему сверху приклеили модуль из квадрата 6*6см.- это шея. Голову из теннисного мячика и шею из модуля соединили с помощью зубочистки. Соединили модули из квадратов 6 и 7 см и приклеили их к верху платья по сторонам, рукава готовы.</vt:lpstr>
      <vt:lpstr>Чтобы получились пушистые волосы, нарезали полоски бумаги как бахрому, завернули их на карандаш и приклеили к мячику.  </vt:lpstr>
      <vt:lpstr>На переднюю сторону мячика приклеили глазки с ресничками, носик-бусинку, нарисовали улыбающийся рот.</vt:lpstr>
      <vt:lpstr>Украсили куколку звездочками из фольги, блестящими бусинами и бантиками. Кукла «Снежинка» готова! </vt:lpstr>
      <vt:lpstr>Я летаю! Я сверкаю! Я кружусь, кружусь , кружусь! Я желанья исполняю  Тем кому на нос сажусь! Хочешь радости немножко? Ну-ка, подставляй ладошки И лови зимы пушинку –  Новогоднюю снежинку!  Родивилина Н.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12</cp:revision>
  <dcterms:created xsi:type="dcterms:W3CDTF">2016-12-05T15:20:46Z</dcterms:created>
  <dcterms:modified xsi:type="dcterms:W3CDTF">2017-11-17T16:35:27Z</dcterms:modified>
</cp:coreProperties>
</file>