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60" r:id="rId3"/>
    <p:sldId id="261" r:id="rId4"/>
    <p:sldId id="262" r:id="rId5"/>
    <p:sldId id="263" r:id="rId6"/>
    <p:sldId id="265" r:id="rId7"/>
    <p:sldId id="266" r:id="rId8"/>
    <p:sldId id="264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74"/>
    <a:srgbClr val="173A8D"/>
    <a:srgbClr val="D6DEEA"/>
    <a:srgbClr val="FFFFFF"/>
    <a:srgbClr val="385592"/>
    <a:srgbClr val="9F9289"/>
    <a:srgbClr val="E2DEDB"/>
    <a:srgbClr val="F1F1F1"/>
    <a:srgbClr val="3A5896"/>
    <a:srgbClr val="1D3C7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7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1667" y="157958"/>
            <a:ext cx="8729133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28254" y="858982"/>
            <a:ext cx="7703128" cy="56942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Мастер - класс «Символ года. Собачка из полимерной глины»</a:t>
            </a:r>
            <a:endParaRPr lang="en-US" sz="4000" b="1" dirty="0">
              <a:ln w="0"/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исунок 3" descr="IMG-cac1a63fabd37184d0997626321ababb-V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075709" y="2382981"/>
            <a:ext cx="3172691" cy="2327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78873" y="4895396"/>
            <a:ext cx="7814960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2400" b="1" dirty="0" smtClean="0">
                <a:solidFill>
                  <a:srgbClr val="003374"/>
                </a:solidFill>
              </a:rPr>
              <a:t>Выполнила ученица 4 «В» класса МБОУ «Школа № 169» </a:t>
            </a:r>
          </a:p>
          <a:p>
            <a:pPr algn="ctr"/>
            <a:r>
              <a:rPr lang="ru-RU" sz="2400" b="1" dirty="0" smtClean="0">
                <a:solidFill>
                  <a:srgbClr val="003374"/>
                </a:solidFill>
              </a:rPr>
              <a:t>Герасимова Мария</a:t>
            </a:r>
          </a:p>
          <a:p>
            <a:pPr algn="ctr"/>
            <a:r>
              <a:rPr lang="ru-RU" sz="2400" b="1" dirty="0" smtClean="0">
                <a:solidFill>
                  <a:srgbClr val="003374"/>
                </a:solidFill>
              </a:rPr>
              <a:t>г. Нижний Новгород</a:t>
            </a:r>
          </a:p>
          <a:p>
            <a:pPr algn="ctr"/>
            <a:r>
              <a:rPr lang="ru-RU" sz="2400" b="1" dirty="0" smtClean="0">
                <a:solidFill>
                  <a:srgbClr val="003374"/>
                </a:solidFill>
              </a:rPr>
              <a:t>2017 г.</a:t>
            </a:r>
            <a:endParaRPr lang="ru-RU" sz="2400" b="1" dirty="0">
              <a:solidFill>
                <a:srgbClr val="00337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217" y="1108363"/>
            <a:ext cx="3920837" cy="1856510"/>
          </a:xfrm>
        </p:spPr>
        <p:txBody>
          <a:bodyPr anchor="t">
            <a:noAutofit/>
          </a:bodyPr>
          <a:lstStyle/>
          <a:p>
            <a:pPr algn="ctr"/>
            <a:r>
              <a:rPr lang="ru-RU" sz="2600" dirty="0" smtClean="0">
                <a:solidFill>
                  <a:srgbClr val="003374"/>
                </a:solidFill>
              </a:rPr>
              <a:t>Не забываю про маленькие ушки. Снова делаю насечки иглой и даже ложечкой. Шерсть должна выглядеть натурально</a:t>
            </a:r>
            <a:endParaRPr lang="ru-RU" sz="2600" dirty="0">
              <a:solidFill>
                <a:srgbClr val="003374"/>
              </a:solidFill>
            </a:endParaRPr>
          </a:p>
        </p:txBody>
      </p:sp>
      <p:pic>
        <p:nvPicPr>
          <p:cNvPr id="7" name="Содержимое 6" descr="IMG-9c4cc3dc2de099d6275775f9d54e7f82-V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290946" y="3296751"/>
            <a:ext cx="3944792" cy="2958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68982" y="1330036"/>
            <a:ext cx="3976253" cy="1828800"/>
          </a:xfrm>
        </p:spPr>
        <p:txBody>
          <a:bodyPr anchor="t">
            <a:normAutofit/>
          </a:bodyPr>
          <a:lstStyle/>
          <a:p>
            <a:r>
              <a:rPr lang="ru-RU" sz="2800" dirty="0" smtClean="0">
                <a:solidFill>
                  <a:srgbClr val="003374"/>
                </a:solidFill>
              </a:rPr>
              <a:t>Крепим готовую мордочку и запекаем фигурку 5 минут.</a:t>
            </a:r>
            <a:endParaRPr lang="ru-RU" sz="2800" dirty="0">
              <a:solidFill>
                <a:srgbClr val="003374"/>
              </a:solidFill>
            </a:endParaRPr>
          </a:p>
        </p:txBody>
      </p:sp>
      <p:pic>
        <p:nvPicPr>
          <p:cNvPr id="8" name="Содержимое 7" descr="IMG-6b2731d11e079c452c2be96c32ec31fe-V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582657" y="3311236"/>
            <a:ext cx="3989844" cy="2992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694" y="130723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3374"/>
                </a:solidFill>
                <a:latin typeface="+mn-lt"/>
              </a:rPr>
              <a:t>Завершаем работу пышным «хвостом-бубликом». Последнее </a:t>
            </a:r>
            <a:r>
              <a:rPr lang="ru-RU" sz="2800" b="1" dirty="0" err="1" smtClean="0">
                <a:solidFill>
                  <a:srgbClr val="003374"/>
                </a:solidFill>
                <a:latin typeface="+mn-lt"/>
              </a:rPr>
              <a:t>запекание</a:t>
            </a:r>
            <a:r>
              <a:rPr lang="ru-RU" sz="2800" b="1" dirty="0" smtClean="0">
                <a:solidFill>
                  <a:srgbClr val="003374"/>
                </a:solidFill>
                <a:latin typeface="+mn-lt"/>
              </a:rPr>
              <a:t> в духовке 10 минут</a:t>
            </a:r>
            <a:endParaRPr lang="ru-RU" sz="2800" b="1" dirty="0">
              <a:solidFill>
                <a:srgbClr val="003374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6012873"/>
            <a:ext cx="8243455" cy="57929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Наша собачка ГОТОВА!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IMG-cac1a63fabd37184d0997626321ababb-V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575109" y="2744932"/>
            <a:ext cx="3867150" cy="2900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IMG-d21b8d83af8aa2994453aa99381d517f-V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837113" y="2695774"/>
            <a:ext cx="3887787" cy="2915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305257f34cb96bdbc08cc21eb901afb7-V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17387" y="548986"/>
            <a:ext cx="2231064" cy="2780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722852" y="887135"/>
            <a:ext cx="642114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800" b="1" dirty="0" smtClean="0">
                <a:solidFill>
                  <a:srgbClr val="003374"/>
                </a:solidFill>
              </a:rPr>
              <a:t>Мне нравятся разные собаки: </a:t>
            </a:r>
          </a:p>
          <a:p>
            <a:r>
              <a:rPr lang="ru-RU" sz="2800" b="1" dirty="0" smtClean="0">
                <a:solidFill>
                  <a:srgbClr val="003374"/>
                </a:solidFill>
              </a:rPr>
              <a:t>большие и маленькие, </a:t>
            </a:r>
          </a:p>
          <a:p>
            <a:r>
              <a:rPr lang="ru-RU" sz="2800" b="1" dirty="0" smtClean="0">
                <a:solidFill>
                  <a:srgbClr val="003374"/>
                </a:solidFill>
              </a:rPr>
              <a:t>гладкие и пушистые,</a:t>
            </a:r>
          </a:p>
          <a:p>
            <a:r>
              <a:rPr lang="ru-RU" sz="2800" b="1" dirty="0" smtClean="0">
                <a:solidFill>
                  <a:srgbClr val="003374"/>
                </a:solidFill>
              </a:rPr>
              <a:t> светлые и пятнистые, серьёзные и </a:t>
            </a:r>
          </a:p>
          <a:p>
            <a:r>
              <a:rPr lang="ru-RU" sz="2800" b="1" dirty="0" smtClean="0">
                <a:solidFill>
                  <a:srgbClr val="003374"/>
                </a:solidFill>
              </a:rPr>
              <a:t>весёлые.</a:t>
            </a:r>
          </a:p>
          <a:p>
            <a:r>
              <a:rPr lang="ru-RU" sz="2800" b="1" dirty="0" smtClean="0">
                <a:solidFill>
                  <a:srgbClr val="003374"/>
                </a:solidFill>
              </a:rPr>
              <a:t>  У наших друзей живут собаки </a:t>
            </a:r>
          </a:p>
          <a:p>
            <a:r>
              <a:rPr lang="ru-RU" sz="2800" b="1" dirty="0" smtClean="0">
                <a:solidFill>
                  <a:srgbClr val="003374"/>
                </a:solidFill>
              </a:rPr>
              <a:t>породы шпиц – мама и дочка.</a:t>
            </a:r>
          </a:p>
          <a:p>
            <a:r>
              <a:rPr lang="ru-RU" sz="2800" b="1" dirty="0" smtClean="0">
                <a:solidFill>
                  <a:srgbClr val="003374"/>
                </a:solidFill>
              </a:rPr>
              <a:t>   Я решила сделать этого забавного</a:t>
            </a:r>
          </a:p>
          <a:p>
            <a:r>
              <a:rPr lang="ru-RU" sz="2800" b="1" dirty="0" smtClean="0">
                <a:solidFill>
                  <a:srgbClr val="003374"/>
                </a:solidFill>
              </a:rPr>
              <a:t> песика для своей </a:t>
            </a:r>
          </a:p>
          <a:p>
            <a:r>
              <a:rPr lang="ru-RU" sz="2800" b="1" dirty="0" smtClean="0">
                <a:solidFill>
                  <a:srgbClr val="003374"/>
                </a:solidFill>
              </a:rPr>
              <a:t>коллекции собак. </a:t>
            </a:r>
          </a:p>
          <a:p>
            <a:r>
              <a:rPr lang="ru-RU" sz="2800" b="1" dirty="0" smtClean="0">
                <a:solidFill>
                  <a:srgbClr val="003374"/>
                </a:solidFill>
              </a:rPr>
              <a:t>     </a:t>
            </a:r>
            <a:r>
              <a:rPr lang="ru-RU" sz="2800" b="1" dirty="0" smtClean="0">
                <a:solidFill>
                  <a:srgbClr val="FF0000"/>
                </a:solidFill>
              </a:rPr>
              <a:t>Тем более,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что следующий год по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японскому гороскопу  - Год Собаки!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IMG-ae838a18df40e53a8401a6941b73665e-V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03995" y="4239490"/>
            <a:ext cx="2341154" cy="2050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-9c204ad77db8a55d49e8a8c53048bd52-V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29063" y="2007394"/>
            <a:ext cx="4629150" cy="3471863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74073" y="1385455"/>
            <a:ext cx="3218801" cy="489917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 smtClean="0">
                <a:solidFill>
                  <a:srgbClr val="003374"/>
                </a:solidFill>
              </a:rPr>
              <a:t>Мне понадобилось: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3374"/>
                </a:solidFill>
              </a:rPr>
              <a:t> полимерная глина;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3374"/>
                </a:solidFill>
              </a:rPr>
              <a:t> зубочистки;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3374"/>
                </a:solidFill>
              </a:rPr>
              <a:t> иголка;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3374"/>
                </a:solidFill>
              </a:rPr>
              <a:t> стек для лепки. </a:t>
            </a:r>
          </a:p>
          <a:p>
            <a:r>
              <a:rPr lang="ru-RU" sz="2800" b="1" dirty="0" smtClean="0">
                <a:solidFill>
                  <a:srgbClr val="003374"/>
                </a:solidFill>
              </a:rPr>
              <a:t>   А мама помогла мне с обжигом в духовке.</a:t>
            </a:r>
          </a:p>
          <a:p>
            <a:r>
              <a:rPr lang="ru-RU" sz="2800" b="1" dirty="0" smtClean="0">
                <a:solidFill>
                  <a:srgbClr val="003374"/>
                </a:solidFill>
              </a:rPr>
              <a:t> </a:t>
            </a:r>
            <a:endParaRPr lang="ru-RU" sz="2800" b="1" dirty="0">
              <a:solidFill>
                <a:srgbClr val="00337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9841" y="101629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3374"/>
                </a:solidFill>
                <a:latin typeface="+mn-lt"/>
              </a:rPr>
              <a:t>Для начала мы с мамой нарисовали собачку. Похоже,  не </a:t>
            </a:r>
            <a:r>
              <a:rPr lang="ru-RU" sz="3600" b="1" dirty="0" err="1" smtClean="0">
                <a:solidFill>
                  <a:srgbClr val="003374"/>
                </a:solidFill>
                <a:latin typeface="+mn-lt"/>
              </a:rPr>
              <a:t>правда-ли</a:t>
            </a:r>
            <a:r>
              <a:rPr lang="ru-RU" sz="3600" b="1" dirty="0" smtClean="0">
                <a:solidFill>
                  <a:srgbClr val="003374"/>
                </a:solidFill>
                <a:latin typeface="+mn-lt"/>
              </a:rPr>
              <a:t>?</a:t>
            </a:r>
            <a:endParaRPr lang="ru-RU" sz="3600" b="1" dirty="0">
              <a:solidFill>
                <a:srgbClr val="003374"/>
              </a:solidFill>
              <a:latin typeface="+mn-lt"/>
            </a:endParaRPr>
          </a:p>
        </p:txBody>
      </p:sp>
      <p:pic>
        <p:nvPicPr>
          <p:cNvPr id="9" name="Содержимое 8" descr="IMG-c84a9311de6420d50bdf2d3c09d5a227-V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630238" y="2896592"/>
            <a:ext cx="3868737" cy="2901553"/>
          </a:xfrm>
        </p:spPr>
      </p:pic>
      <p:pic>
        <p:nvPicPr>
          <p:cNvPr id="10" name="Содержимое 9" descr="IMG-221ff6762b5a717d79f6e4f46d28c620-V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976505" y="2505075"/>
            <a:ext cx="3193077" cy="3684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199" y="1080655"/>
            <a:ext cx="3823856" cy="142701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3374"/>
                </a:solidFill>
              </a:rPr>
              <a:t>Глину нужно хорошенько размять и слепить туловище</a:t>
            </a:r>
            <a:endParaRPr lang="ru-RU" sz="2800" dirty="0">
              <a:solidFill>
                <a:srgbClr val="003374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3006" y="1459491"/>
            <a:ext cx="3887391" cy="82391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3374"/>
                </a:solidFill>
              </a:rPr>
              <a:t>Вставляю зубочистки на месте лап собаки</a:t>
            </a:r>
            <a:endParaRPr lang="ru-RU" sz="2800" dirty="0">
              <a:solidFill>
                <a:srgbClr val="003374"/>
              </a:solidFill>
            </a:endParaRPr>
          </a:p>
        </p:txBody>
      </p:sp>
      <p:pic>
        <p:nvPicPr>
          <p:cNvPr id="16" name="Содержимое 15" descr="IMG-871f5757bbb4a3832099646e209f9c2b-V.jpg"/>
          <p:cNvPicPr>
            <a:picLocks noGrp="1" noChangeAspect="1"/>
          </p:cNvPicPr>
          <p:nvPr>
            <p:ph sz="quarter" idx="4"/>
          </p:nvPr>
        </p:nvPicPr>
        <p:blipFill>
          <a:blip r:embed="rId2" cstate="screen"/>
          <a:stretch>
            <a:fillRect/>
          </a:stretch>
        </p:blipFill>
        <p:spPr>
          <a:xfrm>
            <a:off x="4643004" y="2515376"/>
            <a:ext cx="2705221" cy="2028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Содержимое 14" descr="IMG-753b521753f5100ed6c20c4c7efe39cf-V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630238" y="2896592"/>
            <a:ext cx="3868737" cy="2901553"/>
          </a:xfrm>
        </p:spPr>
      </p:pic>
      <p:pic>
        <p:nvPicPr>
          <p:cNvPr id="17" name="Рисунок 16" descr="IMG-4722775eeee55daa4c4e2d53857e3c9c-V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31345" y="4350327"/>
            <a:ext cx="2807855" cy="2105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33340" y="1113922"/>
            <a:ext cx="8710660" cy="1906369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3374"/>
                </a:solidFill>
                <a:latin typeface="+mn-lt"/>
              </a:rPr>
              <a:t>Следующий этап – обжиг в духовке на 10 минут. Мама помогла мне это сделать.  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Соблюдаем технику безопасности!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9" name="Содержимое 8" descr="IMG-5fbdd458c49c0d7db1a1ec35218084c9-V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98388" y="2993159"/>
            <a:ext cx="4783667" cy="358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77091" y="1136073"/>
            <a:ext cx="8659091" cy="1884218"/>
          </a:xfrm>
        </p:spPr>
        <p:txBody>
          <a:bodyPr anchor="t">
            <a:normAutofit/>
          </a:bodyPr>
          <a:lstStyle/>
          <a:p>
            <a:r>
              <a:rPr lang="ru-RU" sz="2600" dirty="0" smtClean="0">
                <a:solidFill>
                  <a:srgbClr val="003374"/>
                </a:solidFill>
              </a:rPr>
              <a:t>Пока идёт обжиг, я делаю мордочку. Лучше выполнять это на стакане. Ювелирно вставим глазки и носик, можно из бусин или из этой же глины тёмного цвета</a:t>
            </a:r>
            <a:endParaRPr lang="ru-RU" sz="2600" dirty="0">
              <a:solidFill>
                <a:srgbClr val="003374"/>
              </a:solidFill>
            </a:endParaRPr>
          </a:p>
        </p:txBody>
      </p:sp>
      <p:pic>
        <p:nvPicPr>
          <p:cNvPr id="12" name="Содержимое 11" descr="IMG-64dd58822af9c421e7a11702740f522c-V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1343891" y="2227212"/>
            <a:ext cx="3297382" cy="4396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933951" y="3371418"/>
            <a:ext cx="3932958" cy="1103600"/>
          </a:xfrm>
        </p:spPr>
        <p:txBody>
          <a:bodyPr anchor="t">
            <a:normAutofit fontScale="92500"/>
          </a:bodyPr>
          <a:lstStyle/>
          <a:p>
            <a:r>
              <a:rPr lang="ru-RU" dirty="0" smtClean="0">
                <a:solidFill>
                  <a:srgbClr val="003374"/>
                </a:solidFill>
              </a:rPr>
              <a:t>За моей работой наблюдает кот </a:t>
            </a:r>
            <a:r>
              <a:rPr lang="ru-RU" dirty="0" err="1" smtClean="0">
                <a:solidFill>
                  <a:srgbClr val="003374"/>
                </a:solidFill>
              </a:rPr>
              <a:t>Лолошка</a:t>
            </a:r>
            <a:r>
              <a:rPr lang="ru-RU" dirty="0" smtClean="0">
                <a:solidFill>
                  <a:srgbClr val="003374"/>
                </a:solidFill>
              </a:rPr>
              <a:t> – его я тоже лепила с обжигом.</a:t>
            </a:r>
            <a:endParaRPr lang="ru-RU" dirty="0">
              <a:solidFill>
                <a:srgbClr val="003374"/>
              </a:solidFill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56744" y="4500134"/>
            <a:ext cx="2432103" cy="1828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512618" y="1025236"/>
            <a:ext cx="3971709" cy="1216602"/>
          </a:xfrm>
        </p:spPr>
        <p:txBody>
          <a:bodyPr anchor="t">
            <a:noAutofit/>
          </a:bodyPr>
          <a:lstStyle/>
          <a:p>
            <a:r>
              <a:rPr lang="ru-RU" sz="2800" dirty="0" smtClean="0">
                <a:solidFill>
                  <a:srgbClr val="003374"/>
                </a:solidFill>
              </a:rPr>
              <a:t>После обжига я облепляю зубочистки глиной – делаю лапки.</a:t>
            </a:r>
            <a:endParaRPr lang="ru-RU" sz="2800" dirty="0">
              <a:solidFill>
                <a:srgbClr val="003374"/>
              </a:solidFill>
            </a:endParaRPr>
          </a:p>
        </p:txBody>
      </p:sp>
      <p:pic>
        <p:nvPicPr>
          <p:cNvPr id="18" name="Содержимое 17" descr="IMG-b7216dc28d706fb665995461a1b0c8be-V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77838" y="2467101"/>
            <a:ext cx="3868737" cy="2901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Текст 15"/>
          <p:cNvSpPr>
            <a:spLocks noGrp="1"/>
          </p:cNvSpPr>
          <p:nvPr>
            <p:ph type="body" sz="quarter" idx="3"/>
          </p:nvPr>
        </p:nvSpPr>
        <p:spPr>
          <a:xfrm>
            <a:off x="4488873" y="1011382"/>
            <a:ext cx="4364182" cy="1427017"/>
          </a:xfrm>
        </p:spPr>
        <p:txBody>
          <a:bodyPr anchor="t">
            <a:noAutofit/>
          </a:bodyPr>
          <a:lstStyle/>
          <a:p>
            <a:r>
              <a:rPr lang="ru-RU" sz="2800" dirty="0" smtClean="0">
                <a:solidFill>
                  <a:srgbClr val="003374"/>
                </a:solidFill>
              </a:rPr>
              <a:t>На лапках делаю «панталончики» .На них наношу швейной иглой насечки. Похоже на пышную шерсть шпица?</a:t>
            </a:r>
            <a:endParaRPr lang="ru-RU" sz="2800" dirty="0">
              <a:solidFill>
                <a:srgbClr val="003374"/>
              </a:solidFill>
            </a:endParaRPr>
          </a:p>
        </p:txBody>
      </p:sp>
      <p:pic>
        <p:nvPicPr>
          <p:cNvPr id="19" name="Содержимое 18" descr="IMG-8823055eb64a65e2fcbf8ca422d4fdba-V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43003" y="3111120"/>
            <a:ext cx="3887788" cy="2915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995055" y="5985163"/>
            <a:ext cx="5624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74"/>
                </a:solidFill>
              </a:rPr>
              <a:t>Снова запекаем 5 минут.</a:t>
            </a:r>
            <a:endParaRPr lang="ru-RU" sz="2800" b="1" dirty="0">
              <a:solidFill>
                <a:srgbClr val="00337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551" y="1251819"/>
            <a:ext cx="7886700" cy="1325563"/>
          </a:xfrm>
        </p:spPr>
        <p:txBody>
          <a:bodyPr anchor="t"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3374"/>
                </a:solidFill>
                <a:latin typeface="+mn-lt"/>
              </a:rPr>
              <a:t>Голова у шпица крупная из-за «воротника» или «капюшона». </a:t>
            </a:r>
            <a:br>
              <a:rPr lang="ru-RU" sz="2800" b="1" dirty="0" smtClean="0">
                <a:solidFill>
                  <a:srgbClr val="003374"/>
                </a:solidFill>
                <a:latin typeface="+mn-lt"/>
              </a:rPr>
            </a:br>
            <a:r>
              <a:rPr lang="ru-RU" sz="2800" b="1" dirty="0" smtClean="0">
                <a:solidFill>
                  <a:srgbClr val="003374"/>
                </a:solidFill>
                <a:latin typeface="+mn-lt"/>
              </a:rPr>
              <a:t>Работа идёт медленно, но правильно.</a:t>
            </a:r>
            <a:endParaRPr lang="ru-RU" sz="2800" b="1" dirty="0">
              <a:solidFill>
                <a:srgbClr val="003374"/>
              </a:solidFill>
              <a:latin typeface="+mn-lt"/>
            </a:endParaRPr>
          </a:p>
        </p:txBody>
      </p:sp>
      <p:pic>
        <p:nvPicPr>
          <p:cNvPr id="7" name="Содержимое 6" descr="IMG-1ef888a4b607cc093bcc06ddb89582f3-V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01782" y="2867891"/>
            <a:ext cx="3657600" cy="3172692"/>
          </a:xfrm>
        </p:spPr>
      </p:pic>
      <p:pic>
        <p:nvPicPr>
          <p:cNvPr id="8" name="Содержимое 7" descr="IMG-e0afcaea39e4618e2d12e7ef2f88d5bc-V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835235" y="2826328"/>
            <a:ext cx="4017818" cy="32558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</TotalTime>
  <Words>307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Для начала мы с мамой нарисовали собачку. Похоже,  не правда-ли?</vt:lpstr>
      <vt:lpstr>Слайд 5</vt:lpstr>
      <vt:lpstr>Следующий этап – обжиг в духовке на 10 минут. Мама помогла мне это сделать.  Соблюдаем технику безопасности!</vt:lpstr>
      <vt:lpstr>Слайд 7</vt:lpstr>
      <vt:lpstr>Слайд 8</vt:lpstr>
      <vt:lpstr>Голова у шпица крупная из-за «воротника» или «капюшона».  Работа идёт медленно, но правильно.</vt:lpstr>
      <vt:lpstr>Слайд 10</vt:lpstr>
      <vt:lpstr>Завершаем работу пышным «хвостом-бубликом». Последнее запекание в духовке 10 минут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Елена</cp:lastModifiedBy>
  <cp:revision>54</cp:revision>
  <dcterms:created xsi:type="dcterms:W3CDTF">2016-11-18T14:12:19Z</dcterms:created>
  <dcterms:modified xsi:type="dcterms:W3CDTF">2017-11-26T12:22:46Z</dcterms:modified>
</cp:coreProperties>
</file>