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2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8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9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7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2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1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3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4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18B0F-B423-4108-85D5-1A5FEE5BDD75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0F3B-6140-42E5-81EB-A939BA1C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Поделка</a:t>
            </a:r>
            <a:r>
              <a:rPr lang="en-US" dirty="0" smtClean="0"/>
              <a:t>: </a:t>
            </a:r>
            <a:r>
              <a:rPr lang="ru-RU" dirty="0"/>
              <a:t>С</a:t>
            </a:r>
            <a:r>
              <a:rPr lang="ru-RU" dirty="0" smtClean="0"/>
              <a:t>имвол года - собака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Торунова Катя, 1Б класс,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Гимназия 136, г. Нижний Новгород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2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/>
              <a:t>Для поделки использовались следующие материалы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</a:t>
            </a:r>
            <a:r>
              <a:rPr lang="ru-RU" dirty="0" smtClean="0"/>
              <a:t>. Бумага.</a:t>
            </a:r>
            <a:br>
              <a:rPr lang="ru-RU" dirty="0" smtClean="0"/>
            </a:br>
            <a:r>
              <a:rPr lang="ru-RU" dirty="0" smtClean="0"/>
              <a:t>2. Фольга.</a:t>
            </a:r>
            <a:br>
              <a:rPr lang="ru-RU" dirty="0" smtClean="0"/>
            </a:br>
            <a:r>
              <a:rPr lang="ru-RU" dirty="0" smtClean="0"/>
              <a:t>3. Клей ПВА.</a:t>
            </a:r>
            <a:br>
              <a:rPr lang="ru-RU" dirty="0" smtClean="0"/>
            </a:br>
            <a:r>
              <a:rPr lang="ru-RU" dirty="0" smtClean="0"/>
              <a:t>4. Краски.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7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Делаем заготовку из бумаги и оборачиваем ее фольгой.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4615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Подготавливаем ватные шарики для поделки.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239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Разводим клев ПВА в воде.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103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Приклеиваем заготовленные шарики к заготовке.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505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Обклеиваем всю заготовку  ватными шариками и получаем </a:t>
            </a:r>
            <a:r>
              <a:rPr lang="ru-RU" sz="1800" dirty="0" err="1" smtClean="0"/>
              <a:t>сабаку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83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Разукрашиваем и даем высохнуть.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5270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Собака готова.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61385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Поделка: Символ года - собака</vt:lpstr>
      <vt:lpstr>Для поделки использовались следующие материалы: 1. Бумага. 2. Фольга. 3. Клей ПВА. 4. Краски.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Поделка: Символ года - собака</dc:title>
  <dc:creator>павел111</dc:creator>
  <cp:lastModifiedBy>павел111</cp:lastModifiedBy>
  <cp:revision>6</cp:revision>
  <dcterms:created xsi:type="dcterms:W3CDTF">2017-11-22T17:01:13Z</dcterms:created>
  <dcterms:modified xsi:type="dcterms:W3CDTF">2017-11-22T17:33:18Z</dcterms:modified>
</cp:coreProperties>
</file>