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3672408" cy="1222375"/>
          </a:xfrm>
        </p:spPr>
        <p:txBody>
          <a:bodyPr/>
          <a:lstStyle/>
          <a:p>
            <a:pPr algn="ctr"/>
            <a:r>
              <a:rPr lang="ru-RU" dirty="0" smtClean="0"/>
              <a:t>Новогодняя красавица!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5752" y="5373216"/>
            <a:ext cx="4318248" cy="9144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Участник конкурса: Кужелев Кирилл, </a:t>
            </a:r>
          </a:p>
          <a:p>
            <a:r>
              <a:rPr lang="ru-RU" sz="1400" dirty="0" smtClean="0"/>
              <a:t>ученик 3 «И» класса, МАОУ Школа №176</a:t>
            </a:r>
          </a:p>
          <a:p>
            <a:endParaRPr lang="ru-RU" sz="1400" dirty="0"/>
          </a:p>
        </p:txBody>
      </p:sp>
      <p:pic>
        <p:nvPicPr>
          <p:cNvPr id="1026" name="Picture 2" descr="C:\Users\kuzheleva\Documents\КУЖЕЛЕВА\ШКОЛА\ПОРТФОЛИО\конкурсы\20171121_232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3672408" cy="400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293096"/>
            <a:ext cx="4536504" cy="16430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600" dirty="0" smtClean="0"/>
              <a:t>Для создания ёлки нам понадобятся:</a:t>
            </a:r>
          </a:p>
          <a:p>
            <a:pPr>
              <a:buNone/>
            </a:pPr>
            <a:endParaRPr lang="ru-RU" sz="5600" dirty="0" smtClean="0"/>
          </a:p>
          <a:p>
            <a:r>
              <a:rPr lang="ru-RU" sz="5600" dirty="0" smtClean="0"/>
              <a:t>двухслойные бумажные салфетки;</a:t>
            </a:r>
          </a:p>
          <a:p>
            <a:r>
              <a:rPr lang="ru-RU" sz="5600" dirty="0" smtClean="0"/>
              <a:t>степлер;</a:t>
            </a:r>
          </a:p>
          <a:p>
            <a:r>
              <a:rPr lang="ru-RU" sz="5600" dirty="0" smtClean="0"/>
              <a:t>картон;</a:t>
            </a:r>
          </a:p>
          <a:p>
            <a:r>
              <a:rPr lang="ru-RU" sz="5600" dirty="0" smtClean="0"/>
              <a:t>клей;</a:t>
            </a:r>
          </a:p>
          <a:p>
            <a:r>
              <a:rPr lang="ru-RU" sz="5600" dirty="0" smtClean="0"/>
              <a:t>циркуль;</a:t>
            </a:r>
          </a:p>
          <a:p>
            <a:r>
              <a:rPr lang="ru-RU" sz="5600" dirty="0" smtClean="0"/>
              <a:t>ножницы;</a:t>
            </a:r>
          </a:p>
          <a:p>
            <a:r>
              <a:rPr lang="ru-RU" sz="5600" dirty="0" smtClean="0"/>
              <a:t>одноразовые стаканы (для ствола);</a:t>
            </a:r>
          </a:p>
          <a:p>
            <a:r>
              <a:rPr lang="ru-RU" sz="5600" dirty="0" smtClean="0"/>
              <a:t>гуашь;</a:t>
            </a:r>
          </a:p>
          <a:p>
            <a:r>
              <a:rPr lang="ru-RU" sz="5600" dirty="0" smtClean="0"/>
              <a:t>кисть.</a:t>
            </a:r>
            <a:br>
              <a:rPr lang="ru-RU" sz="5600" dirty="0" smtClean="0"/>
            </a:br>
            <a:endParaRPr lang="ru-RU" sz="5600" dirty="0" smtClean="0"/>
          </a:p>
          <a:p>
            <a:endParaRPr lang="ru-RU" sz="5600" dirty="0"/>
          </a:p>
        </p:txBody>
      </p:sp>
      <p:pic>
        <p:nvPicPr>
          <p:cNvPr id="2050" name="Picture 2" descr="C:\Users\kuzheleva\Documents\КУЖЕЛЕВА\ШКОЛА\ПОРТФОЛИО\конкурсы\20171121_22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99255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81129"/>
            <a:ext cx="7704856" cy="12241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Делаем основу ёлки, конус из картона.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Складываем салфетку пополам и вырезаем заготовки для наших «цветочков», скрепленные в середине степлером.</a:t>
            </a:r>
            <a:endParaRPr lang="ru-RU" sz="2400" dirty="0"/>
          </a:p>
        </p:txBody>
      </p:sp>
      <p:pic>
        <p:nvPicPr>
          <p:cNvPr id="3075" name="Picture 3" descr="C:\Users\kuzheleva\Documents\КУЖЕЛЕВА\ШКОЛА\ПОРТФОЛИО\конкурсы\20171121_22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47180" cy="2808312"/>
          </a:xfrm>
          <a:prstGeom prst="rect">
            <a:avLst/>
          </a:prstGeom>
          <a:noFill/>
        </p:spPr>
      </p:pic>
      <p:pic>
        <p:nvPicPr>
          <p:cNvPr id="3076" name="Picture 4" descr="C:\Users\kuzheleva\Documents\КУЖЕЛЕВА\ШКОЛА\ПОРТФОЛИО\конкурсы\20171121_223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35248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81128"/>
            <a:ext cx="7704856" cy="1656183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Font typeface="Wingdings 2"/>
              <a:buAutoNum type="arabicPeriod"/>
            </a:pPr>
            <a:r>
              <a:rPr lang="ru-RU" sz="2000" dirty="0" smtClean="0"/>
              <a:t>Отделяем каждый слой салфетки и прижимаем к центру. Таким образом, приминаем каждый слой и получаем «розочку».</a:t>
            </a:r>
          </a:p>
          <a:p>
            <a:pPr marL="514350" indent="-514350">
              <a:lnSpc>
                <a:spcPct val="110000"/>
              </a:lnSpc>
              <a:buFont typeface="Wingdings 2"/>
              <a:buAutoNum type="arabicPeriod"/>
            </a:pPr>
            <a:r>
              <a:rPr lang="ru-RU" sz="2000" dirty="0" smtClean="0"/>
              <a:t>Наклеиваем получившиеся розы к </a:t>
            </a:r>
            <a:r>
              <a:rPr lang="ru-RU" sz="2000" dirty="0" smtClean="0"/>
              <a:t>конусу.</a:t>
            </a:r>
            <a:endParaRPr lang="ru-RU" sz="2000" dirty="0" smtClean="0"/>
          </a:p>
          <a:p>
            <a:pPr marL="514350" indent="-514350">
              <a:lnSpc>
                <a:spcPct val="110000"/>
              </a:lnSpc>
              <a:buNone/>
            </a:pP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4099" name="Picture 3" descr="C:\Users\kuzheleva\Documents\КУЖЕЛЕВА\ШКОЛА\ПОРТФОЛИО\конкурсы\20171121_22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8974" cy="2808312"/>
          </a:xfrm>
          <a:prstGeom prst="rect">
            <a:avLst/>
          </a:prstGeom>
          <a:noFill/>
        </p:spPr>
      </p:pic>
      <p:pic>
        <p:nvPicPr>
          <p:cNvPr id="4100" name="Picture 4" descr="C:\Users\kuzheleva\Documents\КУЖЕЛЕВА\ШКОЛА\ПОРТФОЛИО\конкурсы\20171121_23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816424" cy="278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81128"/>
            <a:ext cx="7776864" cy="1728191"/>
          </a:xfrm>
        </p:spPr>
        <p:txBody>
          <a:bodyPr>
            <a:noAutofit/>
          </a:bodyPr>
          <a:lstStyle/>
          <a:p>
            <a:pPr marL="514350" indent="-514350">
              <a:lnSpc>
                <a:spcPct val="130000"/>
              </a:lnSpc>
              <a:buFont typeface="Wingdings 2"/>
              <a:buAutoNum type="arabicPeriod"/>
            </a:pPr>
            <a:r>
              <a:rPr lang="ru-RU" sz="2000" dirty="0" smtClean="0"/>
              <a:t>Украшаем получившуюся ёлочку бусинками.</a:t>
            </a:r>
          </a:p>
          <a:p>
            <a:pPr marL="514350" indent="-514350">
              <a:lnSpc>
                <a:spcPct val="130000"/>
              </a:lnSpc>
              <a:buFont typeface="Wingdings 2"/>
              <a:buAutoNum type="arabicPeriod"/>
            </a:pPr>
            <a:r>
              <a:rPr lang="ru-RU" sz="2000" dirty="0" smtClean="0"/>
              <a:t>Крепим </a:t>
            </a:r>
            <a:r>
              <a:rPr lang="ru-RU" sz="2000" dirty="0" smtClean="0"/>
              <a:t>её </a:t>
            </a:r>
            <a:r>
              <a:rPr lang="ru-RU" sz="2000" dirty="0" smtClean="0"/>
              <a:t>на пластиковый стакан, заранее окрашенный гуашью.</a:t>
            </a:r>
            <a:endParaRPr lang="ru-RU" sz="2000" dirty="0" smtClean="0"/>
          </a:p>
          <a:p>
            <a:pPr marL="514350" indent="-514350">
              <a:lnSpc>
                <a:spcPct val="130000"/>
              </a:lnSpc>
              <a:buFont typeface="Wingdings 2"/>
              <a:buAutoNum type="arabicPeriod"/>
            </a:pPr>
            <a:r>
              <a:rPr lang="ru-RU" sz="2000" dirty="0" smtClean="0"/>
              <a:t>Всё! Наша новогодняя красавица готова!  </a:t>
            </a:r>
            <a:endParaRPr lang="ru-RU" sz="2000" dirty="0"/>
          </a:p>
        </p:txBody>
      </p:sp>
      <p:pic>
        <p:nvPicPr>
          <p:cNvPr id="5122" name="Picture 2" descr="C:\Users\kuzheleva\Documents\КУЖЕЛЕВА\ШКОЛА\ПОРТФОЛИО\конкурсы\20171121_23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5607" y="1852826"/>
            <a:ext cx="3328369" cy="1872208"/>
          </a:xfrm>
          <a:prstGeom prst="rect">
            <a:avLst/>
          </a:prstGeom>
          <a:noFill/>
        </p:spPr>
      </p:pic>
      <p:pic>
        <p:nvPicPr>
          <p:cNvPr id="7" name="Picture 2" descr="C:\Users\kuzheleva\Documents\КУЖЕЛЕВА\ШКОЛА\ПОРТФОЛИО\конкурсы\20171121_23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024336" cy="329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93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Новогодняя красавица!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Кужелева Ольга</dc:creator>
  <cp:lastModifiedBy>DRON</cp:lastModifiedBy>
  <cp:revision>16</cp:revision>
  <dcterms:created xsi:type="dcterms:W3CDTF">2017-11-22T08:13:46Z</dcterms:created>
  <dcterms:modified xsi:type="dcterms:W3CDTF">2017-11-22T14:31:36Z</dcterms:modified>
</cp:coreProperties>
</file>