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570211-DE27-4EC5-8B2E-DD149432187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EB22A2-AF71-4813-B98A-404FA6C6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229526"/>
          </a:xfrm>
        </p:spPr>
        <p:txBody>
          <a:bodyPr/>
          <a:lstStyle/>
          <a:p>
            <a:r>
              <a:rPr lang="ru-RU" dirty="0" smtClean="0"/>
              <a:t>Выполнила – Булганина Анастасия </a:t>
            </a:r>
          </a:p>
          <a:p>
            <a:r>
              <a:rPr lang="ru-RU" dirty="0" smtClean="0"/>
              <a:t>МБОУ "Школа №127" Автозаводского р-на г. Нижний Новгород, 11 а класс</a:t>
            </a:r>
          </a:p>
          <a:p>
            <a:r>
              <a:rPr lang="ru-RU" dirty="0" smtClean="0"/>
              <a:t>Руководитель – Зайцева Марина Вячеславовна,</a:t>
            </a:r>
          </a:p>
          <a:p>
            <a:r>
              <a:rPr lang="ru-RU" dirty="0" smtClean="0"/>
              <a:t>Учитель технологии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95202"/>
          </a:xfrm>
        </p:spPr>
        <p:txBody>
          <a:bodyPr/>
          <a:lstStyle/>
          <a:p>
            <a:r>
              <a:rPr lang="ru-RU" b="1" dirty="0" smtClean="0"/>
              <a:t>Мастер-класс:</a:t>
            </a:r>
            <a:br>
              <a:rPr lang="ru-RU" b="1" dirty="0" smtClean="0"/>
            </a:br>
            <a:r>
              <a:rPr lang="ru-RU" b="1" dirty="0" smtClean="0"/>
              <a:t>«ПОРОДИСТАЯ ЁЛКА»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22764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Необходимые  материалы и инструменты:  </a:t>
            </a:r>
            <a:r>
              <a:rPr dirty="0" smtClean="0"/>
              <a:t>3D</a:t>
            </a:r>
            <a:r>
              <a:rPr lang="ru-RU" dirty="0" smtClean="0"/>
              <a:t> –ручка, </a:t>
            </a:r>
            <a:r>
              <a:rPr dirty="0" smtClean="0"/>
              <a:t>ABS</a:t>
            </a:r>
            <a:r>
              <a:rPr lang="ru-RU" dirty="0" smtClean="0"/>
              <a:t> –пластик  разных тонов, поликарбонат для основы ёлки</a:t>
            </a:r>
            <a:endParaRPr lang="ru-RU" dirty="0"/>
          </a:p>
        </p:txBody>
      </p:sp>
      <p:pic>
        <p:nvPicPr>
          <p:cNvPr id="14338" name="Picture 2" descr="D:\Анастасия\Зимняя сказка 2018\20171207_193632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643206" cy="4699032"/>
          </a:xfrm>
          <a:prstGeom prst="rect">
            <a:avLst/>
          </a:prstGeom>
          <a:noFill/>
        </p:spPr>
      </p:pic>
      <p:pic>
        <p:nvPicPr>
          <p:cNvPr id="1026" name="Picture 2" descr="D:\Анастасия\Зимняя сказка 2018\20171207_202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43504" y="2786058"/>
            <a:ext cx="4572033" cy="257176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43248"/>
            <a:ext cx="2684889" cy="256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Выбор  рисунков пород собак и размещение шаблонов на задней стороне  ёлочки из поликарбоната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928959" cy="40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85992"/>
            <a:ext cx="286888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D:\Анастасия\Зимняя сказка 2018\20171207_222452-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85992"/>
            <a:ext cx="2330665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создания собачек </a:t>
            </a:r>
            <a:r>
              <a:rPr dirty="0" smtClean="0"/>
              <a:t>3G</a:t>
            </a:r>
            <a:r>
              <a:rPr lang="ru-RU" dirty="0" smtClean="0"/>
              <a:t>-ручкой</a:t>
            </a:r>
            <a:endParaRPr lang="ru-RU" dirty="0"/>
          </a:p>
        </p:txBody>
      </p:sp>
      <p:pic>
        <p:nvPicPr>
          <p:cNvPr id="15362" name="Picture 2" descr="D:\Анастасия\Зимняя сказка 2018\20171207_231024-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3000396" cy="5078104"/>
          </a:xfrm>
          <a:prstGeom prst="rect">
            <a:avLst/>
          </a:prstGeom>
          <a:noFill/>
        </p:spPr>
      </p:pic>
      <p:pic>
        <p:nvPicPr>
          <p:cNvPr id="15363" name="Picture 3" descr="D:\Анастасия\Зимняя сказка 2018\20171208_135539-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000396" cy="5093566"/>
          </a:xfrm>
          <a:prstGeom prst="rect">
            <a:avLst/>
          </a:prstGeom>
          <a:noFill/>
        </p:spPr>
      </p:pic>
      <p:sp>
        <p:nvSpPr>
          <p:cNvPr id="6" name="Выгнутая вверх стрелка 5"/>
          <p:cNvSpPr/>
          <p:nvPr/>
        </p:nvSpPr>
        <p:spPr>
          <a:xfrm>
            <a:off x="2428860" y="1357298"/>
            <a:ext cx="3286148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57620" y="3714752"/>
            <a:ext cx="128588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Завершающий этап работы над миниатюрами собак</a:t>
            </a:r>
            <a:endParaRPr lang="ru-RU" dirty="0"/>
          </a:p>
        </p:txBody>
      </p:sp>
      <p:pic>
        <p:nvPicPr>
          <p:cNvPr id="16386" name="Picture 2" descr="D:\Анастасия\Зимняя сказка 2018\20171208_232018-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00174"/>
            <a:ext cx="4857760" cy="485776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703065" cy="2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Раскрашивание задней стороны поликарбоната витражными красками ёлочки со звездой</a:t>
            </a:r>
            <a:endParaRPr lang="ru-RU" dirty="0"/>
          </a:p>
        </p:txBody>
      </p:sp>
      <p:pic>
        <p:nvPicPr>
          <p:cNvPr id="3074" name="Picture 2" descr="D:\Анастасия\Зимняя сказка 2018\на сайт\Булганина Анастасия - 11 кл  МБОУ Школа 127 - ПОРОДИСТАЯ ЁЛ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2389564" cy="462340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2286016" cy="453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648866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ПОРОДИСТАЯ ЁЛКА – ГОТОВА!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928934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при дневном освещении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72330" y="3000372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при освещении сзади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95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Мастер-класс: «ПОРОДИСТАЯ ЁЛКА»</vt:lpstr>
      <vt:lpstr>Необходимые  материалы и инструменты:  3D –ручка, ABS –пластик  разных тонов, поликарбонат для основы ёлки</vt:lpstr>
      <vt:lpstr>Выбор  рисунков пород собак и размещение шаблонов на задней стороне  ёлочки из поликарбоната </vt:lpstr>
      <vt:lpstr>Этапы создания собачек 3G-ручкой</vt:lpstr>
      <vt:lpstr>Завершающий этап работы над миниатюрами собак</vt:lpstr>
      <vt:lpstr>Раскрашивание задней стороны поликарбоната витражными красками ёлочки со звездой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2017-12-10T09:37:47Z</dcterms:created>
  <dcterms:modified xsi:type="dcterms:W3CDTF">2017-12-10T11:42:14Z</dcterms:modified>
</cp:coreProperties>
</file>