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69" d="100"/>
          <a:sy n="69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0889352-9E8B-4598-B782-A056852355DB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8622DC-C0D0-4942-9889-9231216BCD2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Новогодний венок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sz="2400" dirty="0" smtClean="0"/>
              <a:t>Работу выполнила:</a:t>
            </a:r>
          </a:p>
          <a:p>
            <a:pPr algn="r"/>
            <a:r>
              <a:rPr lang="ru-RU" sz="2400" dirty="0" smtClean="0"/>
              <a:t>Москова Ксения </a:t>
            </a:r>
          </a:p>
          <a:p>
            <a:pPr algn="r"/>
            <a:r>
              <a:rPr lang="ru-RU" sz="2400" dirty="0" smtClean="0"/>
              <a:t>Ученица Гимназии № 136 класса 7 «А»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8) Приклеиваем «веточки» на венок. </a:t>
            </a:r>
            <a:endParaRPr lang="ru-RU" sz="2400" dirty="0"/>
          </a:p>
        </p:txBody>
      </p:sp>
      <p:pic>
        <p:nvPicPr>
          <p:cNvPr id="7" name="Содержимое 6" descr="P10806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Займемся украшением. </a:t>
            </a:r>
            <a:endParaRPr lang="ru-RU" sz="2400" dirty="0"/>
          </a:p>
        </p:txBody>
      </p:sp>
      <p:pic>
        <p:nvPicPr>
          <p:cNvPr id="5" name="Содержимое 4" descr="P10806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Для украшения  я взяла елочные шары, шишки и ленточку.</a:t>
            </a:r>
            <a:endParaRPr lang="ru-RU" sz="2400" dirty="0"/>
          </a:p>
        </p:txBody>
      </p:sp>
      <p:pic>
        <p:nvPicPr>
          <p:cNvPr id="5" name="Содержимое 4" descr="P10806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9) Располагаем и приклеиваем украшения.</a:t>
            </a:r>
            <a:endParaRPr lang="ru-RU" sz="2400" dirty="0"/>
          </a:p>
        </p:txBody>
      </p:sp>
      <p:pic>
        <p:nvPicPr>
          <p:cNvPr id="5" name="Содержимое 4" descr="P10806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Венок готов!  Осталось повесить его на самое видное место.</a:t>
            </a:r>
            <a:endParaRPr lang="ru-RU" dirty="0"/>
          </a:p>
        </p:txBody>
      </p:sp>
      <p:pic>
        <p:nvPicPr>
          <p:cNvPr id="4" name="Содержимое 3" descr="P1080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0" dirty="0" smtClean="0"/>
              <a:t>Материалы</a:t>
            </a:r>
            <a:endParaRPr lang="ru-RU" sz="4000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endParaRPr lang="ru-RU" sz="2000" dirty="0"/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Гофрированный картон,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err="1" smtClean="0"/>
              <a:t>Крепированная</a:t>
            </a:r>
            <a:r>
              <a:rPr lang="ru-RU" sz="2000" dirty="0" smtClean="0"/>
              <a:t> (гофрированная) бумага,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Деревянные шпажки,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Елочные шишки и шары,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Клей карандаш и горячий клей,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Циркуль,</a:t>
            </a:r>
          </a:p>
          <a:p>
            <a:pPr algn="ctr">
              <a:buFont typeface="Arial" pitchFamily="34" charset="0"/>
              <a:buChar char="•"/>
            </a:pPr>
            <a:r>
              <a:rPr lang="ru-RU" sz="2000" dirty="0" smtClean="0"/>
              <a:t>Ножницы.</a:t>
            </a:r>
            <a:endParaRPr lang="ru-RU" sz="2000" dirty="0"/>
          </a:p>
        </p:txBody>
      </p:sp>
      <p:pic>
        <p:nvPicPr>
          <p:cNvPr id="5" name="Содержимое 4" descr="P10806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1) На картоне нарисовать круг радиусом 8 см. И еще один круг с отступом 2 см.</a:t>
            </a:r>
            <a:endParaRPr lang="ru-RU" sz="2400" dirty="0"/>
          </a:p>
        </p:txBody>
      </p:sp>
      <p:pic>
        <p:nvPicPr>
          <p:cNvPr id="5" name="Содержимое 4" descr="P10806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2) Вырезать начерченный картонный обруч.</a:t>
            </a:r>
            <a:endParaRPr lang="ru-RU" sz="2400" dirty="0"/>
          </a:p>
        </p:txBody>
      </p:sp>
      <p:pic>
        <p:nvPicPr>
          <p:cNvPr id="5" name="Содержимое 4" descr="P10806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3) Берем бумагу и сложив ее в несколько слоёв отрезаем широкую полоску.</a:t>
            </a:r>
          </a:p>
          <a:p>
            <a:pPr algn="ctr"/>
            <a:r>
              <a:rPr lang="ru-RU" sz="2400" dirty="0" smtClean="0"/>
              <a:t>Нарезаем бахрому.</a:t>
            </a:r>
            <a:endParaRPr lang="ru-RU" sz="2400" dirty="0"/>
          </a:p>
        </p:txBody>
      </p:sp>
      <p:pic>
        <p:nvPicPr>
          <p:cNvPr id="5" name="Содержимое 4" descr="P10806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4) Пальцами скручиваем бахрому из бумаги.</a:t>
            </a:r>
            <a:endParaRPr lang="ru-RU" sz="2400" dirty="0"/>
          </a:p>
        </p:txBody>
      </p:sp>
      <p:pic>
        <p:nvPicPr>
          <p:cNvPr id="5" name="Содержимое 4" descr="P10806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6"/>
            <a:ext cx="8291264" cy="1584175"/>
          </a:xfrm>
        </p:spPr>
        <p:txBody>
          <a:bodyPr/>
          <a:lstStyle/>
          <a:p>
            <a:pPr algn="ctr"/>
            <a:r>
              <a:rPr lang="ru-RU" b="0" dirty="0" smtClean="0"/>
              <a:t>5) Обклеиваем наш обруч скрученной бахромой.</a:t>
            </a:r>
            <a:endParaRPr lang="ru-RU" b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1080624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08013" y="1718468"/>
            <a:ext cx="3930650" cy="2947988"/>
          </a:xfrm>
        </p:spPr>
      </p:pic>
      <p:pic>
        <p:nvPicPr>
          <p:cNvPr id="8" name="Содержимое 7" descr="P108062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52963" y="1718468"/>
            <a:ext cx="3930650" cy="2947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6) Отмеряем шпажки пять штук по 15 см и четыре 7.5 см.</a:t>
            </a:r>
            <a:endParaRPr lang="ru-RU" sz="2400" dirty="0"/>
          </a:p>
        </p:txBody>
      </p:sp>
      <p:pic>
        <p:nvPicPr>
          <p:cNvPr id="5" name="Содержимое 4" descr="P10806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7) Обклеиваем палочки бумажной бахромой, начиная с верха.</a:t>
            </a:r>
            <a:endParaRPr lang="ru-RU" sz="2400" dirty="0"/>
          </a:p>
        </p:txBody>
      </p:sp>
      <p:pic>
        <p:nvPicPr>
          <p:cNvPr id="7" name="Содержимое 6" descr="P10806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558674"/>
            <a:ext cx="4625975" cy="34676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</TotalTime>
  <Words>173</Words>
  <Application>Microsoft Office PowerPoint</Application>
  <PresentationFormat>Экран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Новогодний венок</vt:lpstr>
      <vt:lpstr>Материалы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Венок готов!  Осталось повесить его на самое видное место.</vt:lpstr>
      <vt:lpstr>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венок</dc:title>
  <dc:creator>Владимир</dc:creator>
  <cp:lastModifiedBy>Красильникова</cp:lastModifiedBy>
  <cp:revision>2</cp:revision>
  <dcterms:created xsi:type="dcterms:W3CDTF">2017-11-20T17:14:48Z</dcterms:created>
  <dcterms:modified xsi:type="dcterms:W3CDTF">2017-12-16T05:45:28Z</dcterms:modified>
</cp:coreProperties>
</file>