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064895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Мастер-класс по изготовлению букета из фруктов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2420888"/>
            <a:ext cx="4968552" cy="370527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Выполнила ученица 6А класса МБОУ «Гимназия» № 136 Корчагина Полина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3243263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8415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992888" cy="164219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Сначала необходимо приготовить все для изготовления букета: фрукты, цветы, шпажки, упаковочную бумагу, скотч, декоративную ленту.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698477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4093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7992888" cy="154935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Фрукты необходимо помыть, высушить. С граната аккуратно удалить часть кожуры. В яблоки и гранат воткнуть шпажки.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384376" cy="300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136008" cy="31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85095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2390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Затем из яблок и граната собираем букет. Чтобы букет не распался фиксируем шпажки скотчем.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5504160" cy="412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8771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548680"/>
            <a:ext cx="3538736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Теперь к букету добавляем немного цветов.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Цветы также фиксируем скотчем.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367808" cy="582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4496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Теперь получившийся букет заворачиваем в упаковочную бумагу и завязываем декоративной лентой.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5792192" cy="434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031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вот букет из фруктов готов!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433"/>
          <a:stretch>
            <a:fillRect/>
          </a:stretch>
        </p:blipFill>
        <p:spPr bwMode="auto">
          <a:xfrm>
            <a:off x="1756971" y="2292485"/>
            <a:ext cx="4639458" cy="315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07167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108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Мастер-класс по изготовлению букета из фруктов</vt:lpstr>
      <vt:lpstr> Сначала необходимо приготовить все для изготовления букета: фрукты, цветы, шпажки, упаковочную бумагу, скотч, декоративную ленту.</vt:lpstr>
      <vt:lpstr>Фрукты необходимо помыть, высушить. С граната аккуратно удалить часть кожуры. В яблоки и гранат воткнуть шпажки. </vt:lpstr>
      <vt:lpstr>Затем из яблок и граната собираем букет. Чтобы букет не распался фиксируем шпажки скотчем.</vt:lpstr>
      <vt:lpstr>Слайд 5</vt:lpstr>
      <vt:lpstr>Теперь получившийся букет заворачиваем в упаковочную бумагу и завязываем декоративной лентой.</vt:lpstr>
      <vt:lpstr>И вот букет из фруктов готов!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изготовлению букета из фруктов</dc:title>
  <cp:lastModifiedBy>Красильникова</cp:lastModifiedBy>
  <cp:revision>3</cp:revision>
  <dcterms:modified xsi:type="dcterms:W3CDTF">2017-12-15T11:35:18Z</dcterms:modified>
</cp:coreProperties>
</file>