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197"/>
      </p:ext>
    </p:extLst>
  </p:cSld>
  <p:clrMapOvr>
    <a:masterClrMapping/>
  </p:clrMapOvr>
  <p:transition spd="slow" advClick="0" advTm="8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59549"/>
      </p:ext>
    </p:extLst>
  </p:cSld>
  <p:clrMapOvr>
    <a:masterClrMapping/>
  </p:clrMapOvr>
  <p:transition spd="slow" advClick="0" advTm="8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0276"/>
      </p:ext>
    </p:extLst>
  </p:cSld>
  <p:clrMapOvr>
    <a:masterClrMapping/>
  </p:clrMapOvr>
  <p:transition spd="slow" advClick="0" advTm="8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93865"/>
      </p:ext>
    </p:extLst>
  </p:cSld>
  <p:clrMapOvr>
    <a:masterClrMapping/>
  </p:clrMapOvr>
  <p:transition spd="slow" advClick="0" advTm="8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18704"/>
      </p:ext>
    </p:extLst>
  </p:cSld>
  <p:clrMapOvr>
    <a:masterClrMapping/>
  </p:clrMapOvr>
  <p:transition spd="slow" advClick="0" advTm="8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11912"/>
      </p:ext>
    </p:extLst>
  </p:cSld>
  <p:clrMapOvr>
    <a:masterClrMapping/>
  </p:clrMapOvr>
  <p:transition spd="slow" advClick="0" advTm="8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60380"/>
      </p:ext>
    </p:extLst>
  </p:cSld>
  <p:clrMapOvr>
    <a:masterClrMapping/>
  </p:clrMapOvr>
  <p:transition spd="slow" advClick="0" advTm="8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48167"/>
      </p:ext>
    </p:extLst>
  </p:cSld>
  <p:clrMapOvr>
    <a:masterClrMapping/>
  </p:clrMapOvr>
  <p:transition spd="slow" advClick="0" advTm="8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04066"/>
      </p:ext>
    </p:extLst>
  </p:cSld>
  <p:clrMapOvr>
    <a:masterClrMapping/>
  </p:clrMapOvr>
  <p:transition spd="slow" advClick="0" advTm="8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01734"/>
      </p:ext>
    </p:extLst>
  </p:cSld>
  <p:clrMapOvr>
    <a:masterClrMapping/>
  </p:clrMapOvr>
  <p:transition spd="slow" advClick="0" advTm="8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67523"/>
      </p:ext>
    </p:extLst>
  </p:cSld>
  <p:clrMapOvr>
    <a:masterClrMapping/>
  </p:clrMapOvr>
  <p:transition spd="slow" advClick="0" advTm="8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6E8D-C674-48F0-AF16-DC761A805A91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FDD33-973D-4AE4-9B66-5C90852DF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3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615" y="476672"/>
            <a:ext cx="6876766" cy="9361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Конкурс: Креативная ёлка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Номинация: Новогодний сувенир</a:t>
            </a:r>
            <a:endParaRPr lang="ru-RU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2780928"/>
            <a:ext cx="3456384" cy="357795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Выполнила:</a:t>
            </a:r>
          </a:p>
          <a:p>
            <a:pPr algn="l"/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Ученица 7Б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класса 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МБОУ Лицей № 165 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имени 65-летия «ГАЗ»</a:t>
            </a:r>
          </a:p>
          <a:p>
            <a:pPr algn="l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Блинова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Мария</a:t>
            </a:r>
          </a:p>
          <a:p>
            <a:pPr algn="l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Руководитель: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технологии</a:t>
            </a: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Кочкина</a:t>
            </a: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Марина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Арсентьевна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" b="5965"/>
          <a:stretch/>
        </p:blipFill>
        <p:spPr>
          <a:xfrm>
            <a:off x="1637256" y="2852936"/>
            <a:ext cx="2664165" cy="344407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5642" y="1628800"/>
            <a:ext cx="8280920" cy="927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>
                <a:solidFill>
                  <a:schemeClr val="tx2">
                    <a:lumMod val="75000"/>
                  </a:schemeClr>
                </a:solidFill>
              </a:rPr>
              <a:t>Ё</a:t>
            </a:r>
            <a:r>
              <a:rPr lang="ru-RU" sz="3600" smtClean="0">
                <a:solidFill>
                  <a:schemeClr val="tx2">
                    <a:lumMod val="75000"/>
                  </a:schemeClr>
                </a:solidFill>
              </a:rPr>
              <a:t>лочный </a:t>
            </a:r>
            <a:r>
              <a:rPr lang="ru-RU" sz="3600" smtClean="0">
                <a:solidFill>
                  <a:schemeClr val="tx2">
                    <a:lumMod val="75000"/>
                  </a:schemeClr>
                </a:solidFill>
              </a:rPr>
              <a:t>шар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 технике «джутовая филигрань»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29244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667" y="1340768"/>
            <a:ext cx="3626081" cy="1656185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Переходим к заполнению элементами второй половины формы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2000" y="1340768"/>
            <a:ext cx="41764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Продолжаем выкладывать рисунок до середины мяча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12490"/>
          <a:stretch/>
        </p:blipFill>
        <p:spPr>
          <a:xfrm>
            <a:off x="827584" y="3021528"/>
            <a:ext cx="3471569" cy="30831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" r="12933" b="-1648"/>
          <a:stretch/>
        </p:blipFill>
        <p:spPr>
          <a:xfrm>
            <a:off x="4572000" y="2996953"/>
            <a:ext cx="3636335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328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420888"/>
            <a:ext cx="3672408" cy="1628593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 середине формы элементы между собой не склеиваем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r="21026" b="10309"/>
          <a:stretch/>
        </p:blipFill>
        <p:spPr>
          <a:xfrm>
            <a:off x="611560" y="1656391"/>
            <a:ext cx="3508744" cy="355988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365932" y="3068960"/>
            <a:ext cx="2350084" cy="3673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66937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485" y="1412776"/>
            <a:ext cx="8204221" cy="1100263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Аккуратно отделяем обе половины узора  от формы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4"/>
          <a:stretch/>
        </p:blipFill>
        <p:spPr>
          <a:xfrm>
            <a:off x="693246" y="2780928"/>
            <a:ext cx="3878752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r="6551" b="13250"/>
          <a:stretch/>
        </p:blipFill>
        <p:spPr>
          <a:xfrm>
            <a:off x="4588862" y="2788150"/>
            <a:ext cx="410416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83777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485" y="1412776"/>
            <a:ext cx="8204221" cy="1100263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Смазываем края клеем и соединяем обе  половинки между собой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7132" r="17674" b="18760"/>
          <a:stretch/>
        </p:blipFill>
        <p:spPr>
          <a:xfrm>
            <a:off x="2627784" y="2780928"/>
            <a:ext cx="3528392" cy="33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92957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6480173" cy="792088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Делаем петельку для шарика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1" t="14884" r="4651" b="22791"/>
          <a:stretch/>
        </p:blipFill>
        <p:spPr>
          <a:xfrm>
            <a:off x="1041994" y="2168860"/>
            <a:ext cx="2557898" cy="3672408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283968" y="3212976"/>
            <a:ext cx="4319933" cy="158417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Несколько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 обернем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шпагатом конец петельки для того, чтобы она крепче прикрепилась к шарику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7784" y="3789040"/>
            <a:ext cx="1656184" cy="100811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238128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704856" cy="108012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Приклеиваем петельку к шарику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сувенир готов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6"/>
          <a:stretch/>
        </p:blipFill>
        <p:spPr>
          <a:xfrm>
            <a:off x="1187624" y="2492896"/>
            <a:ext cx="2578335" cy="381800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23928" y="2492896"/>
            <a:ext cx="4248472" cy="3818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Порадуйте своих близких  оригинальным сувениром, сделанным своими руками.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С Новым годом!</a:t>
            </a:r>
          </a:p>
        </p:txBody>
      </p:sp>
    </p:spTree>
    <p:extLst>
      <p:ext uri="{BB962C8B-B14F-4D97-AF65-F5344CB8AC3E}">
        <p14:creationId xmlns:p14="http://schemas.microsoft.com/office/powerpoint/2010/main" val="1191609684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работы потребуется: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70565"/>
            <a:ext cx="3456384" cy="377301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Джутовый шпагат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Клей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Ножницы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Форма (мячик)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Салфетка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Пакет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Зубочистка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Маркер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2070565"/>
            <a:ext cx="482453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22771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Знакомство с техникой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554" y="1052736"/>
            <a:ext cx="7992888" cy="25202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Джутовая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филигрань основана на тех же принципах, что и металлическая. Из джутовых нитей пинцетом скручивают завитки, обвивая вокруг кончиков пинцета нить от одного до нескольких раз, и сооружают петельки, завитки или капельки. Полученные элементы укладывают по выбранному рисунку и скрепляют клеем.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4" b="25412"/>
          <a:stretch/>
        </p:blipFill>
        <p:spPr bwMode="auto">
          <a:xfrm>
            <a:off x="4730926" y="3510614"/>
            <a:ext cx="2567012" cy="220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06"/>
          <a:stretch/>
        </p:blipFill>
        <p:spPr bwMode="auto">
          <a:xfrm>
            <a:off x="1619672" y="3484177"/>
            <a:ext cx="259777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5801905"/>
            <a:ext cx="7992888" cy="52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Основные элементы: завиток и капелька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63980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Упражнения по выполнению элементов джутовой филиграни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4285" y="2110654"/>
            <a:ext cx="6633120" cy="422263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Зафиксировать пинцетом кончик шпагата и сделать первый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оборот</a:t>
            </a:r>
          </a:p>
          <a:p>
            <a:pPr marL="0" indent="0">
              <a:buNone/>
            </a:pPr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Нанести клей зубочисткой на первый оборот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шпагата</a:t>
            </a:r>
          </a:p>
          <a:p>
            <a:pPr marL="0" indent="0">
              <a:buNone/>
            </a:pPr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Накручивать нить, фиксируя каждый оборот небольшим количеством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клея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Отрезать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нить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DSCF98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5" t="36728" r="32683" b="18690"/>
          <a:stretch>
            <a:fillRect/>
          </a:stretch>
        </p:blipFill>
        <p:spPr bwMode="auto">
          <a:xfrm>
            <a:off x="845743" y="3193187"/>
            <a:ext cx="1252538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SCF98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7" t="8018" b="18877"/>
          <a:stretch>
            <a:fillRect/>
          </a:stretch>
        </p:blipFill>
        <p:spPr bwMode="auto">
          <a:xfrm>
            <a:off x="899592" y="2062085"/>
            <a:ext cx="1252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SCF98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2548" r="36513" b="48860"/>
          <a:stretch>
            <a:fillRect/>
          </a:stretch>
        </p:blipFill>
        <p:spPr bwMode="auto">
          <a:xfrm>
            <a:off x="845743" y="4241129"/>
            <a:ext cx="1252538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DSCF988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9" t="15044" r="23901" b="31673"/>
          <a:stretch>
            <a:fillRect/>
          </a:stretch>
        </p:blipFill>
        <p:spPr bwMode="auto">
          <a:xfrm>
            <a:off x="833043" y="5445224"/>
            <a:ext cx="1265238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1912122" y="1205127"/>
            <a:ext cx="5544616" cy="73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mtClean="0"/>
          </a:p>
          <a:p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212232" y="1899588"/>
            <a:ext cx="5544616" cy="3942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mtClean="0"/>
          </a:p>
          <a:p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912122" y="1293264"/>
            <a:ext cx="5544616" cy="680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00" u="sng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Элемент «завиток»</a:t>
            </a:r>
          </a:p>
        </p:txBody>
      </p:sp>
    </p:spTree>
    <p:extLst>
      <p:ext uri="{BB962C8B-B14F-4D97-AF65-F5344CB8AC3E}">
        <p14:creationId xmlns:p14="http://schemas.microsoft.com/office/powerpoint/2010/main" val="4872039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Упражнения по выполнению элементов джутовой филиграни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981135"/>
            <a:ext cx="6633120" cy="440019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Сделать петельку и скрепить ее кончики клеем</a:t>
            </a:r>
          </a:p>
          <a:p>
            <a:pPr marL="0" indent="0">
              <a:buNone/>
            </a:pPr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Смазать острый кончик элемента клеем 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Сделать необходимое количество оборотов, промазывая кончик капельки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клеем</a:t>
            </a:r>
          </a:p>
          <a:p>
            <a:pPr marL="0" indent="0">
              <a:buNone/>
            </a:pPr>
            <a:endParaRPr lang="ru-RU" sz="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Отрезать нить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912122" y="1205127"/>
            <a:ext cx="5544616" cy="73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mtClean="0"/>
          </a:p>
          <a:p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912122" y="1293264"/>
            <a:ext cx="5544616" cy="68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Элемент «капелька»</a:t>
            </a:r>
          </a:p>
        </p:txBody>
      </p:sp>
      <p:pic>
        <p:nvPicPr>
          <p:cNvPr id="3074" name="Picture 2" descr="DSCF98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6" t="18204" r="40756" b="53917"/>
          <a:stretch>
            <a:fillRect/>
          </a:stretch>
        </p:blipFill>
        <p:spPr bwMode="auto">
          <a:xfrm>
            <a:off x="607197" y="1942451"/>
            <a:ext cx="13049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SCF988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2" t="34128" r="15587" b="18100"/>
          <a:stretch/>
        </p:blipFill>
        <p:spPr bwMode="auto">
          <a:xfrm>
            <a:off x="646090" y="2941639"/>
            <a:ext cx="1227137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F989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4" t="29123" r="11276" b="24374"/>
          <a:stretch/>
        </p:blipFill>
        <p:spPr bwMode="auto">
          <a:xfrm>
            <a:off x="683397" y="4239725"/>
            <a:ext cx="1228725" cy="105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DSCF98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1" t="18645" r="3816" b="17288"/>
          <a:stretch>
            <a:fillRect/>
          </a:stretch>
        </p:blipFill>
        <p:spPr bwMode="auto">
          <a:xfrm>
            <a:off x="670495" y="5364950"/>
            <a:ext cx="1235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95950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589" y="1600200"/>
            <a:ext cx="3220787" cy="11087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Обернуть мяч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салфеткой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r="16264"/>
          <a:stretch/>
        </p:blipFill>
        <p:spPr>
          <a:xfrm>
            <a:off x="539552" y="2879517"/>
            <a:ext cx="2828260" cy="302433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676369" y="1556792"/>
            <a:ext cx="5003169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Нарисовать узор из  элементов «завиток» и «петелька» на форму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28754" r="30729" b="20996"/>
          <a:stretch/>
        </p:blipFill>
        <p:spPr>
          <a:xfrm>
            <a:off x="3676369" y="3416425"/>
            <a:ext cx="2514124" cy="2347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26013" r="24727" b="18117"/>
          <a:stretch/>
        </p:blipFill>
        <p:spPr>
          <a:xfrm>
            <a:off x="6264188" y="3416425"/>
            <a:ext cx="2562448" cy="234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49328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936104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Поместить заготовку в пакет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кончик закрепить скотчем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655542" cy="2741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t="18102" r="22406" b="19856"/>
          <a:stretch/>
        </p:blipFill>
        <p:spPr>
          <a:xfrm>
            <a:off x="4788024" y="2204864"/>
            <a:ext cx="3600400" cy="2741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9610" y="4946522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Пакет нужен для того, чтобы в процессе выполнения работы легко отделить готовое изделие от формы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83121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7652"/>
            <a:ext cx="3601093" cy="179331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Выполняем необходимые для  поделки элементы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9" y="3140968"/>
            <a:ext cx="3601093" cy="270082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545744" y="1340768"/>
            <a:ext cx="3770671" cy="1584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Прикрепляем элементы к заготовке, скрепляя их между собой клеем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r="3680" b="19644"/>
          <a:stretch/>
        </p:blipFill>
        <p:spPr>
          <a:xfrm>
            <a:off x="4545745" y="3103755"/>
            <a:ext cx="3870251" cy="26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24157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Ход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608" y="4376267"/>
            <a:ext cx="3888431" cy="19373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лучшего прикрепления элементов и придания формы можно использовать канцелярские резинки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79039" y="1363099"/>
            <a:ext cx="41764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Продолжаем выкладывать рисунок до середины мячика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5791" r="13627" b="5791"/>
          <a:stretch/>
        </p:blipFill>
        <p:spPr>
          <a:xfrm>
            <a:off x="971600" y="1535431"/>
            <a:ext cx="3125972" cy="2840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r="8354"/>
          <a:stretch/>
        </p:blipFill>
        <p:spPr>
          <a:xfrm>
            <a:off x="4571998" y="2509798"/>
            <a:ext cx="3806458" cy="32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07082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348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Конкурс: Креативная ёлка Номинация: Новогодний сувенир</vt:lpstr>
      <vt:lpstr>Для работы потребуется:</vt:lpstr>
      <vt:lpstr>Знакомство с техникой </vt:lpstr>
      <vt:lpstr>Упражнения по выполнению элементов джутовой филиграни</vt:lpstr>
      <vt:lpstr>Упражнения по выполнению элементов джутовой филиграни</vt:lpstr>
      <vt:lpstr>Ход работы</vt:lpstr>
      <vt:lpstr>Ход работы</vt:lpstr>
      <vt:lpstr>Ход работы</vt:lpstr>
      <vt:lpstr>Ход работы</vt:lpstr>
      <vt:lpstr>Ход работы</vt:lpstr>
      <vt:lpstr>Ход работы</vt:lpstr>
      <vt:lpstr>Ход работы</vt:lpstr>
      <vt:lpstr>Ход работы</vt:lpstr>
      <vt:lpstr>Ход работы</vt:lpstr>
      <vt:lpstr>Ход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сувенир</dc:title>
  <dc:creator>Анна</dc:creator>
  <cp:lastModifiedBy>Блинова</cp:lastModifiedBy>
  <cp:revision>29</cp:revision>
  <dcterms:created xsi:type="dcterms:W3CDTF">2016-11-15T11:06:03Z</dcterms:created>
  <dcterms:modified xsi:type="dcterms:W3CDTF">2017-12-12T15:00:47Z</dcterms:modified>
</cp:coreProperties>
</file>