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5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7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2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0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5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3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4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6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C327-FED6-45F9-8996-ABDF638B5BE1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C1814-84A6-4808-99D0-0FA735C48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7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3" y="531799"/>
            <a:ext cx="3903585" cy="58495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6866" y="280864"/>
            <a:ext cx="4849406" cy="632737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МБОУ «Школа № 121»</a:t>
            </a:r>
            <a:br>
              <a:rPr lang="ru-RU" dirty="0" smtClean="0"/>
            </a:br>
            <a:r>
              <a:rPr lang="ru-RU" dirty="0" err="1" smtClean="0"/>
              <a:t>Канавинского</a:t>
            </a:r>
            <a:r>
              <a:rPr lang="ru-RU" dirty="0" smtClean="0"/>
              <a:t> района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Мастер-класс</a:t>
            </a:r>
            <a:b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Изготовление сувенира</a:t>
            </a:r>
            <a:b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«Шишки из конфет»</a:t>
            </a:r>
            <a:br>
              <a:rPr lang="ru-RU" sz="36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Выполнила:</a:t>
            </a:r>
            <a:br>
              <a:rPr lang="ru-RU" dirty="0" smtClean="0"/>
            </a:br>
            <a:r>
              <a:rPr lang="ru-RU" dirty="0" smtClean="0"/>
              <a:t>Золотарёва </a:t>
            </a:r>
            <a:r>
              <a:rPr lang="ru-RU" dirty="0"/>
              <a:t>Аня</a:t>
            </a:r>
            <a:br>
              <a:rPr lang="ru-RU" dirty="0"/>
            </a:br>
            <a:r>
              <a:rPr lang="ru-RU" dirty="0" smtClean="0"/>
              <a:t>1 «А» класс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классный </a:t>
            </a:r>
            <a:r>
              <a:rPr lang="ru-RU" dirty="0" smtClean="0"/>
              <a:t>руководитель: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Безбородова Елена </a:t>
            </a:r>
            <a:r>
              <a:rPr lang="ru-RU" dirty="0" smtClean="0"/>
              <a:t>Александровна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2088232" cy="34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123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Новогодний сувенир «Шишки из конфет»</a:t>
            </a:r>
            <a:endParaRPr lang="ru-RU" sz="3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791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33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изготовления шишек нам потребуется: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0" y="620688"/>
            <a:ext cx="88055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Бумага гофрированная. Проволока (палочки для шашлыка). </a:t>
            </a:r>
            <a:r>
              <a:rPr lang="ru-RU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Двухсторонний скотч. </a:t>
            </a:r>
            <a:r>
              <a:rPr lang="ru-RU" sz="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Нитки</a:t>
            </a:r>
          </a:p>
          <a:p>
            <a:pPr algn="ctr"/>
            <a:r>
              <a:rPr lang="ru-RU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Тейп-лента. </a:t>
            </a:r>
            <a:r>
              <a:rPr lang="ru-RU" sz="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Конфеты. </a:t>
            </a:r>
            <a:r>
              <a:rPr lang="ru-RU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Обёрточная бумага. </a:t>
            </a:r>
            <a:r>
              <a:rPr lang="ru-RU" sz="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Пенопласт (для опоры)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4686"/>
            <a:ext cx="9143999" cy="56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Берем бумагу, отрезаем полоску размером 7х40см. Нарезаем на полоски 1,5см не дорезая до конца</a:t>
            </a:r>
            <a:endParaRPr lang="ru-RU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013176"/>
          </a:xfrm>
        </p:spPr>
      </p:pic>
    </p:spTree>
    <p:extLst>
      <p:ext uri="{BB962C8B-B14F-4D97-AF65-F5344CB8AC3E}">
        <p14:creationId xmlns:p14="http://schemas.microsoft.com/office/powerpoint/2010/main" val="128437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Край полоски перекручиваем и пальцем выдавливаем в обратную сторону, получаются выпуклые чешуйки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  <p:extLst>
      <p:ext uri="{BB962C8B-B14F-4D97-AF65-F5344CB8AC3E}">
        <p14:creationId xmlns:p14="http://schemas.microsoft.com/office/powerpoint/2010/main" val="171020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Конфету крепим на проволоку (палочку для шашлыка) двухсторонним скотчем за хвостик 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3999" cy="5517232"/>
          </a:xfrm>
        </p:spPr>
      </p:pic>
    </p:spTree>
    <p:extLst>
      <p:ext uri="{BB962C8B-B14F-4D97-AF65-F5344CB8AC3E}">
        <p14:creationId xmlns:p14="http://schemas.microsoft.com/office/powerpoint/2010/main" val="199632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По спирали обматываем нашу конфету, формируем шишку, в конце завязываем ниткой</a:t>
            </a: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6"/>
            <a:ext cx="9144000" cy="5445224"/>
          </a:xfrm>
        </p:spPr>
      </p:pic>
    </p:spTree>
    <p:extLst>
      <p:ext uri="{BB962C8B-B14F-4D97-AF65-F5344CB8AC3E}">
        <p14:creationId xmlns:p14="http://schemas.microsoft.com/office/powerpoint/2010/main" val="297053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</a:rPr>
              <a:t>Тейпируем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лентой.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аша сладкая шишка готова. Немного декора и вот такой букет у меня получился 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68250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Monotype Corsiva</vt:lpstr>
      <vt:lpstr>Тема Office</vt:lpstr>
      <vt:lpstr>МБОУ «Школа № 121» Канавинского района   Мастер-класс Изготовление сувенира «Шишки из конфет»      Выполнила: Золотарёва Аня 1 «А» класс  классный руководитель: Безбородова Елена Александровна</vt:lpstr>
      <vt:lpstr>Новогодний сувенир «Шишки из конфет»</vt:lpstr>
      <vt:lpstr>Для изготовления шишек нам потребуется:</vt:lpstr>
      <vt:lpstr>Берем бумагу, отрезаем полоску размером 7х40см. Нарезаем на полоски 1,5см не дорезая до конца</vt:lpstr>
      <vt:lpstr>Край полоски перекручиваем и пальцем выдавливаем в обратную сторону, получаются выпуклые чешуйки</vt:lpstr>
      <vt:lpstr>Конфету крепим на проволоку (палочку для шашлыка) двухсторонним скотчем за хвостик </vt:lpstr>
      <vt:lpstr>По спирали обматываем нашу конфету, формируем шишку, в конце завязываем ниткой</vt:lpstr>
      <vt:lpstr>Тейпируем лентой. Наша сладкая шишка готова. Немного декора и вот такой букет у меня получился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Золотарёва Аня 1А класс школа №121 классный руководитель Безбородова Елена Александровна</dc:title>
  <dc:creator>Золотаревы</dc:creator>
  <cp:lastModifiedBy>User</cp:lastModifiedBy>
  <cp:revision>16</cp:revision>
  <dcterms:created xsi:type="dcterms:W3CDTF">2017-12-09T16:41:15Z</dcterms:created>
  <dcterms:modified xsi:type="dcterms:W3CDTF">2017-12-15T10:51:38Z</dcterms:modified>
</cp:coreProperties>
</file>