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8" r:id="rId6"/>
    <p:sldId id="258" r:id="rId7"/>
    <p:sldId id="260" r:id="rId8"/>
    <p:sldId id="259" r:id="rId9"/>
    <p:sldId id="261" r:id="rId10"/>
    <p:sldId id="262" r:id="rId11"/>
    <p:sldId id="267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DA07-6F19-4A2C-857B-2DDDD595B34C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02D6-13D8-455E-8FA3-2E06DDF6C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2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DA07-6F19-4A2C-857B-2DDDD595B34C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02D6-13D8-455E-8FA3-2E06DDF6C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3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DA07-6F19-4A2C-857B-2DDDD595B34C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02D6-13D8-455E-8FA3-2E06DDF6C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6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DA07-6F19-4A2C-857B-2DDDD595B34C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02D6-13D8-455E-8FA3-2E06DDF6C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23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DA07-6F19-4A2C-857B-2DDDD595B34C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02D6-13D8-455E-8FA3-2E06DDF6C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02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DA07-6F19-4A2C-857B-2DDDD595B34C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02D6-13D8-455E-8FA3-2E06DDF6C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6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DA07-6F19-4A2C-857B-2DDDD595B34C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02D6-13D8-455E-8FA3-2E06DDF6C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71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DA07-6F19-4A2C-857B-2DDDD595B34C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02D6-13D8-455E-8FA3-2E06DDF6C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09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DA07-6F19-4A2C-857B-2DDDD595B34C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02D6-13D8-455E-8FA3-2E06DDF6C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85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DA07-6F19-4A2C-857B-2DDDD595B34C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02D6-13D8-455E-8FA3-2E06DDF6C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47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DA07-6F19-4A2C-857B-2DDDD595B34C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02D6-13D8-455E-8FA3-2E06DDF6C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86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1DA07-6F19-4A2C-857B-2DDDD595B34C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02D6-13D8-455E-8FA3-2E06DDF6C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9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t.depositphotos.com/1013869/5138/v/950/depositphotos_51384521-stock-illustration-winter-city-background-vector-illustration.jpg" TargetMode="External"/><Relationship Id="rId2" Type="http://schemas.openxmlformats.org/officeDocument/2006/relationships/hyperlink" Target="http://www.playcast.ru/uploads/2016/12/22/21000938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8748464" cy="151216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Мастер класс</a:t>
            </a:r>
            <a:b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«Чайный сервиз «Зимушка»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324" y="44153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МБУ ДО  «Нижегородское детское речное пароходство»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Изостудия «Ультрамарин»</a:t>
            </a:r>
            <a:endParaRPr lang="ru-R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324" y="6144895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Выполнила: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Юсипова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Арина 10 лет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Педагог :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Крулькевич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Ксения Константиновна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80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525963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Превращение чайника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33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Превращение блюда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46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закончена!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2" t="7412" r="2888"/>
          <a:stretch/>
        </p:blipFill>
        <p:spPr>
          <a:xfrm rot="5400000">
            <a:off x="2254997" y="1572868"/>
            <a:ext cx="4510679" cy="3758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55892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Надеюсь бабушке понравится!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Новым годом!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47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Интернет источники: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http://www.playcast.ru/uploads/2016/12/22/21000938.jpg</a:t>
            </a:r>
            <a:endParaRPr lang="en-US" dirty="0" smtClean="0"/>
          </a:p>
          <a:p>
            <a:r>
              <a:rPr lang="en-US" smtClean="0">
                <a:hlinkClick r:id="rId3"/>
              </a:rPr>
              <a:t>http://st.depositphotos.com/1013869/5138/v/950/depositphotos_51384521-stock-illustration-winter-city-background-vector-illustration.jpg</a:t>
            </a:r>
            <a:endParaRPr lang="en-US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00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2"/>
          <a:stretch/>
        </p:blipFill>
        <p:spPr>
          <a:xfrm rot="5400000">
            <a:off x="4432370" y="1258020"/>
            <a:ext cx="4743756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1124744"/>
            <a:ext cx="40324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зовут Арина.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очень люблю расписывать   посуду.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 хочу рассказать и показать, как обычные  чашки, блюдца, чайник и блюдо могут стать  необыкновенным новогодним сувениром- лучшим подарком для моей любимой бабушки!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790047" y="1772816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магазине мы купили вот такую обычную белу посуду.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Дарить такую на Новый год не интересно.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ее превратить в необычную!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39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5376597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547664" y="4847665"/>
            <a:ext cx="7188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превращения нужны:</a:t>
            </a: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белой посуды, краски и контуры по стеклу и керамике, спиртосодержащий раствор, ватные диски. 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еще  воображение и вдохновение!!!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1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5539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работы красками по стеклу и керамике: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Перед началом росписи по стеклу или керамике поверхность посуды надо  тщательно обезжирить.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2.Всегда наготове держать ватный диск  или ватную палочку, смоченную в спиртосодержащем растворе для исправления ошибок.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3.Кисточка для нового цвета должна быть всегда чистая и сухая.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Краски водой разбавлять НЕЛЬЗЯ! Если краски густые, то разбавляются специальным   разбавителем для  красок по стеклу и керамике.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Краски по стеклу  смешиваются между собой, но быстро сохнут, поэтому много краски  набирать в палитру не стоит.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Чтобы  наносить  еще один слой краски или контур, надо дождаться полного высыхания предыдущего.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9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Превращение первого блюдца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4525963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545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Превращение первой чашки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36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Превращение второго блюдца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67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Превращение второй чашки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7320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160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Мастер класс «Чайный сервиз «Зимушка» </vt:lpstr>
      <vt:lpstr>Презентация PowerPoint</vt:lpstr>
      <vt:lpstr>Презентация PowerPoint</vt:lpstr>
      <vt:lpstr>Презентация PowerPoint</vt:lpstr>
      <vt:lpstr>Правила работы красками по стеклу и керамике: 1. Перед началом росписи по стеклу или керамике поверхность посуды надо  тщательно обезжирить. 2.Всегда наготове держать ватный диск  или ватную палочку, смоченную в спиртосодержащем растворе для исправления ошибок. 3.Кисточка для нового цвета должна быть всегда чистая и сухая. 4. Краски водой разбавлять НЕЛЬЗЯ! Если краски густые, то разбавляются специальным   разбавителем для  красок по стеклу и керамике. 5. Краски по стеклу  смешиваются между собой, но быстро сохнут, поэтому много краски  набирать в палитру не стоит. 6. Чтобы  наносить  еще один слой краски или контур, надо дождаться полного высыхания предыдущего.</vt:lpstr>
      <vt:lpstr>Превращение первого блюдца</vt:lpstr>
      <vt:lpstr>Презентация PowerPoint</vt:lpstr>
      <vt:lpstr>Презентация PowerPoint</vt:lpstr>
      <vt:lpstr>Превращение второй чашки</vt:lpstr>
      <vt:lpstr>Превращение чайника</vt:lpstr>
      <vt:lpstr>Превращение блюда</vt:lpstr>
      <vt:lpstr>Работа закончена!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18</cp:revision>
  <dcterms:created xsi:type="dcterms:W3CDTF">2017-12-19T19:19:35Z</dcterms:created>
  <dcterms:modified xsi:type="dcterms:W3CDTF">2017-12-20T21:07:45Z</dcterms:modified>
</cp:coreProperties>
</file>