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2" r:id="rId3"/>
    <p:sldId id="274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5" r:id="rId14"/>
    <p:sldId id="271" r:id="rId15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4" autoAdjust="0"/>
    <p:restoredTop sz="94718" autoAdjust="0"/>
  </p:normalViewPr>
  <p:slideViewPr>
    <p:cSldViewPr>
      <p:cViewPr varScale="1">
        <p:scale>
          <a:sx n="42" d="100"/>
          <a:sy n="42" d="100"/>
        </p:scale>
        <p:origin x="-1206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2AA034-2370-49E3-9F0F-869686DD51A0}" type="datetimeFigureOut">
              <a:rPr lang="ru-RU"/>
              <a:pPr>
                <a:defRPr/>
              </a:pPr>
              <a:t>17.12.2017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1C9272-249E-4167-90FE-FE44843E8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A7BEEE-A5AC-44A4-9569-7C808FE7335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889250" y="0"/>
            <a:ext cx="701675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53975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647440" y="533400"/>
            <a:ext cx="553085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633979" y="3539864"/>
            <a:ext cx="5541010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6361113" y="6557963"/>
            <a:ext cx="21685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ACC8C3-EE6D-469A-AA64-C85870E9C7BB}" type="datetimeFigureOut">
              <a:rPr lang="ru-RU"/>
              <a:pPr>
                <a:defRPr/>
              </a:pPr>
              <a:t>17.12.2017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054350" y="6557963"/>
            <a:ext cx="3171825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537575" y="6556375"/>
            <a:ext cx="638175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A1072B-6B0B-4240-AA7B-DA5F761FA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E1EF6-4E6B-4D45-98F0-65323E21B002}" type="datetimeFigureOut">
              <a:rPr lang="ru-RU"/>
              <a:pPr>
                <a:defRPr/>
              </a:pPr>
              <a:t>17.12.2017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2E70A-047A-4526-B6E5-EE0A9A3AA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9300" y="274956"/>
            <a:ext cx="1651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5813" y="6557963"/>
            <a:ext cx="2170112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A577FE-6DCC-4BCE-9C40-3D0D22590D0D}" type="datetimeFigureOut">
              <a:rPr lang="ru-RU"/>
              <a:pPr>
                <a:defRPr/>
              </a:pPr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95300" y="6556375"/>
            <a:ext cx="39624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75450" y="6553200"/>
            <a:ext cx="6381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9AC166A-2781-43FB-87CB-E51615B28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222F4-68CB-42EB-B7F5-DD029D6DE15E}" type="datetimeFigureOut">
              <a:rPr lang="ru-RU"/>
              <a:pPr>
                <a:defRPr/>
              </a:pPr>
              <a:t>17.12.2017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008BA-2555-49AA-BF3B-5952EEC67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700" y="2821838"/>
            <a:ext cx="6776779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5700" y="1905001"/>
            <a:ext cx="6776779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18100" y="6556375"/>
            <a:ext cx="2168525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F2B48C0-EF9A-492E-B8E8-23CA5B8E4BD8}" type="datetimeFigureOut">
              <a:rPr lang="ru-RU"/>
              <a:pPr>
                <a:defRPr/>
              </a:pPr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79600" y="6556375"/>
            <a:ext cx="31369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94563" y="6554788"/>
            <a:ext cx="6381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D3F068-ABF2-4E45-BBE4-CA7F2E332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38138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27042" y="1600201"/>
            <a:ext cx="38138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599EF-8AC6-4740-8389-E0A42F2E1CC5}" type="datetimeFigureOut">
              <a:rPr lang="ru-RU"/>
              <a:pPr>
                <a:defRPr/>
              </a:pPr>
              <a:t>17.12.2017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F38A5-C729-42BE-873E-074122978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27042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27042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B4ED3-D90C-4956-8D1D-030651A95BD1}" type="datetimeFigureOut">
              <a:rPr lang="ru-RU"/>
              <a:pPr>
                <a:defRPr/>
              </a:pPr>
              <a:t>17.12.2017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ED12-8A92-48AA-A586-18DA3CC33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9371F-2201-4787-8A1C-694C92915D0E}" type="datetimeFigureOut">
              <a:rPr lang="ru-RU"/>
              <a:pPr>
                <a:defRPr/>
              </a:pPr>
              <a:t>17.12.2017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5BFB8-725E-4866-BC58-9168D069A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E183D-4FF8-467A-86BF-5CE7EDBD2625}" type="datetimeFigureOut">
              <a:rPr lang="ru-RU"/>
              <a:pPr>
                <a:defRPr/>
              </a:pPr>
              <a:t>17.12.2017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EF3E6-8EC4-4C52-80F9-3BBDA9F62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638937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5300" y="1497416"/>
            <a:ext cx="638937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95300" y="2133600"/>
            <a:ext cx="784225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4AC8-BCB3-43E3-835B-DF76167C6C21}" type="datetimeFigureOut">
              <a:rPr lang="ru-RU"/>
              <a:pPr>
                <a:defRPr/>
              </a:pPr>
              <a:t>17.12.2017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0DF8-524C-4E30-9638-BE4E77003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647700" y="1004888"/>
            <a:ext cx="4679950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646113" y="998538"/>
            <a:ext cx="4679950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8189" y="1143000"/>
            <a:ext cx="371475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38189" y="3283634"/>
            <a:ext cx="371475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718989" y="1041002"/>
            <a:ext cx="455676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AE83A1-616C-468B-AC74-7B5C50165202}" type="datetimeFigureOut">
              <a:rPr lang="ru-RU"/>
              <a:pPr>
                <a:defRPr/>
              </a:pPr>
              <a:t>17.12.2017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73FF21-89C3-4E7E-9B06-D8FCEB015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832850" y="0"/>
            <a:ext cx="107315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0" y="320675"/>
            <a:ext cx="784225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95300" y="1609725"/>
            <a:ext cx="784225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598988" y="6557963"/>
            <a:ext cx="2170112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F6602C4-A7BA-4681-929C-A769AC354DFB}" type="datetimeFigureOut">
              <a:rPr lang="ru-RU"/>
              <a:pPr>
                <a:defRPr/>
              </a:pPr>
              <a:t>17.12.2017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95300" y="6557963"/>
            <a:ext cx="39624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772275" y="6556375"/>
            <a:ext cx="638175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09CD73F-8B66-4C4E-BD3B-E5993815E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1" r:id="rId2"/>
    <p:sldLayoutId id="2147483849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50" r:id="rId9"/>
    <p:sldLayoutId id="2147483847" r:id="rId10"/>
    <p:sldLayoutId id="21474838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3979" y="5949280"/>
            <a:ext cx="5541010" cy="57606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новым годом</a:t>
            </a:r>
            <a:endParaRPr lang="ru-RU" sz="4000" dirty="0" smtClean="0"/>
          </a:p>
        </p:txBody>
      </p:sp>
      <p:pic>
        <p:nvPicPr>
          <p:cNvPr id="6147" name="Picture 2" descr="C:\Users\Лена\Desktop\IMG_20151115_161131 (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39888" y="1557338"/>
            <a:ext cx="61341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20552" y="260648"/>
            <a:ext cx="8257738" cy="122413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Картина из шерсти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838825" y="1143000"/>
            <a:ext cx="3714750" cy="414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Шаг 8</a:t>
            </a:r>
          </a:p>
        </p:txBody>
      </p:sp>
      <p:sp>
        <p:nvSpPr>
          <p:cNvPr id="15363" name="Текст 3"/>
          <p:cNvSpPr>
            <a:spLocks noGrp="1"/>
          </p:cNvSpPr>
          <p:nvPr>
            <p:ph type="body" sz="half" idx="2"/>
          </p:nvPr>
        </p:nvSpPr>
        <p:spPr>
          <a:xfrm>
            <a:off x="5816600" y="1700213"/>
            <a:ext cx="3714750" cy="35036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Скатываем  из шерсти много разноцветных шариков для гирлянд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Выкладываем гирлянды на ёлку по диагонали с помощью клея.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Сажаем крупный красный шарик на макушку ёлки</a:t>
            </a:r>
          </a:p>
          <a:p>
            <a:pPr eaLnBrk="1" hangingPunct="1">
              <a:spcBef>
                <a:spcPct val="0"/>
              </a:spcBef>
            </a:pPr>
            <a:endParaRPr lang="ru-RU" sz="2000" smtClean="0"/>
          </a:p>
        </p:txBody>
      </p:sp>
      <p:pic>
        <p:nvPicPr>
          <p:cNvPr id="15364" name="Picture 5" descr="C:\Users\Лена\Desktop\новогодний сувенир\IMG_20151115_1556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1341438"/>
            <a:ext cx="4608513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838825" y="1143000"/>
            <a:ext cx="3714750" cy="4857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Шаг 9</a:t>
            </a:r>
          </a:p>
        </p:txBody>
      </p:sp>
      <p:sp>
        <p:nvSpPr>
          <p:cNvPr id="16387" name="Текст 3"/>
          <p:cNvSpPr>
            <a:spLocks noGrp="1"/>
          </p:cNvSpPr>
          <p:nvPr>
            <p:ph type="body" sz="half" idx="2"/>
          </p:nvPr>
        </p:nvSpPr>
        <p:spPr>
          <a:xfrm>
            <a:off x="5838825" y="1844675"/>
            <a:ext cx="3714750" cy="33591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 Добавляем снеговику ручки- белые шарики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Даём метлу. Делаем метёлку из ниток, проволок или всё из той же шерсти ( в нашем случае- из сетки для оформления букетов + полоска мочала)</a:t>
            </a:r>
          </a:p>
        </p:txBody>
      </p:sp>
      <p:pic>
        <p:nvPicPr>
          <p:cNvPr id="7" name="Picture 2" descr="C:\Users\Лена\Desktop\новогодний сувенир\IMG_20151115_16065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48544" y="1052736"/>
            <a:ext cx="4556760" cy="4206240"/>
          </a:xfr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838825" y="1143000"/>
            <a:ext cx="3714750" cy="5572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Шаг 10</a:t>
            </a:r>
          </a:p>
        </p:txBody>
      </p:sp>
      <p:sp>
        <p:nvSpPr>
          <p:cNvPr id="17411" name="Текст 3"/>
          <p:cNvSpPr>
            <a:spLocks noGrp="1"/>
          </p:cNvSpPr>
          <p:nvPr>
            <p:ph type="body" sz="half" idx="2"/>
          </p:nvPr>
        </p:nvSpPr>
        <p:spPr>
          <a:xfrm>
            <a:off x="5529263" y="1989138"/>
            <a:ext cx="4024312" cy="37433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 Аккуратно накрываем готовую работу стеклом </a:t>
            </a:r>
            <a:r>
              <a:rPr lang="ru-RU" sz="1800" smtClean="0"/>
              <a:t>(во избежании порезов данную операцию лучше доверить взрослому)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ru-RU" sz="1800" smtClean="0"/>
          </a:p>
        </p:txBody>
      </p:sp>
      <p:pic>
        <p:nvPicPr>
          <p:cNvPr id="7" name="Picture 2" descr="C:\Users\Лена\Desktop\новогодний сувенир\IMG_20151115_16094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76536" y="1124744"/>
            <a:ext cx="4556760" cy="4206240"/>
          </a:xfr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8189" y="1143000"/>
            <a:ext cx="3714750" cy="773832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Шаг 11 </a:t>
            </a:r>
            <a:endParaRPr lang="ru-RU" dirty="0"/>
          </a:p>
        </p:txBody>
      </p:sp>
      <p:sp>
        <p:nvSpPr>
          <p:cNvPr id="18435" name="Текст 2"/>
          <p:cNvSpPr>
            <a:spLocks noGrp="1"/>
          </p:cNvSpPr>
          <p:nvPr>
            <p:ph type="body" sz="half" idx="2"/>
          </p:nvPr>
        </p:nvSpPr>
        <p:spPr>
          <a:xfrm>
            <a:off x="5838825" y="2276475"/>
            <a:ext cx="3714750" cy="29273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Нашу работу вставляем в рамку (для этой работы лучше подошла бы белая рамка)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Можно покрасить рамку в белый цвет акриловыми красками</a:t>
            </a:r>
          </a:p>
          <a:p>
            <a:pPr>
              <a:spcBef>
                <a:spcPct val="0"/>
              </a:spcBef>
            </a:pPr>
            <a:endParaRPr lang="ru-RU" sz="2000" smtClean="0"/>
          </a:p>
        </p:txBody>
      </p:sp>
      <p:pic>
        <p:nvPicPr>
          <p:cNvPr id="5" name="Picture 3" descr="C:\Users\Лена\Desktop\новогодний сувенир\IMG_20151115_16102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Текст 3"/>
          <p:cNvSpPr>
            <a:spLocks noGrp="1"/>
          </p:cNvSpPr>
          <p:nvPr>
            <p:ph type="body" sz="half" idx="2"/>
          </p:nvPr>
        </p:nvSpPr>
        <p:spPr>
          <a:xfrm>
            <a:off x="5838825" y="836613"/>
            <a:ext cx="3714750" cy="28082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000" smtClean="0"/>
              <a:t>Презентацию подготовила педагог дополнительного образования 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/>
              <a:t>Литинская Елена Олеговна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/>
              <a:t>Исполнение работы в материале: Гончарская Елена Владимировна  и Ёлкин Алексей.</a:t>
            </a:r>
          </a:p>
        </p:txBody>
      </p:sp>
      <p:pic>
        <p:nvPicPr>
          <p:cNvPr id="7" name="Picture 2" descr="C:\Users\Лена\Desktop\IMG_20151115_161131 (2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noFill/>
          <a:ln w="9525">
            <a:noFill/>
          </a:ln>
        </p:spPr>
      </p:pic>
      <p:pic>
        <p:nvPicPr>
          <p:cNvPr id="19460" name="Picture 8" descr="C:\Users\Лена\Desktop\IMG_20151115_1554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7100" y="3789363"/>
            <a:ext cx="4797425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8189" y="836712"/>
            <a:ext cx="3714750" cy="864096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материалы</a:t>
            </a:r>
            <a:endParaRPr lang="ru-RU" dirty="0"/>
          </a:p>
        </p:txBody>
      </p:sp>
      <p:sp>
        <p:nvSpPr>
          <p:cNvPr id="7171" name="Текст 2"/>
          <p:cNvSpPr>
            <a:spLocks noGrp="1"/>
          </p:cNvSpPr>
          <p:nvPr>
            <p:ph type="body" sz="half" idx="2"/>
          </p:nvPr>
        </p:nvSpPr>
        <p:spPr>
          <a:xfrm>
            <a:off x="5838825" y="1773238"/>
            <a:ext cx="3714750" cy="36004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Рамка со стеклом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Цветной картон или бархатная бумага, или салфетки, или ткань  тёмных оттенков для фона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Шерсть, окрашенная в белый, светло- и тёмно-зелёный, красный, жёлтый и другие цвета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Клей ПВА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Кисть для клея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pic>
        <p:nvPicPr>
          <p:cNvPr id="6" name="Picture 2" descr="C:\Users\Лена\Desktop\IMG_20151127_09561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04528" y="1052736"/>
            <a:ext cx="4556760" cy="420624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838825" y="1143000"/>
            <a:ext cx="3714750" cy="77383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шаг1</a:t>
            </a:r>
          </a:p>
        </p:txBody>
      </p:sp>
      <p:sp>
        <p:nvSpPr>
          <p:cNvPr id="8195" name="Текст 3"/>
          <p:cNvSpPr>
            <a:spLocks noGrp="1"/>
          </p:cNvSpPr>
          <p:nvPr>
            <p:ph type="body" sz="half" idx="2"/>
          </p:nvPr>
        </p:nvSpPr>
        <p:spPr>
          <a:xfrm>
            <a:off x="5838825" y="2205038"/>
            <a:ext cx="3714750" cy="29987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000" smtClean="0"/>
              <a:t>На материал основы наносим клей ( по контуру ёлки)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/>
              <a:t>Данный шаг можно пропустить в случае, если основа – бархатный картон или ткань.</a:t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6" name="Picture 2" descr="C:\Users\Лена\Desktop\новогодний сувенир\IMG_20151115_14435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76536" y="1124744"/>
            <a:ext cx="4556760" cy="4206240"/>
          </a:xfr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838825" y="1143000"/>
            <a:ext cx="3714750" cy="77383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Шаг 2</a:t>
            </a:r>
          </a:p>
        </p:txBody>
      </p:sp>
      <p:sp>
        <p:nvSpPr>
          <p:cNvPr id="9219" name="Текст 3"/>
          <p:cNvSpPr>
            <a:spLocks noGrp="1"/>
          </p:cNvSpPr>
          <p:nvPr>
            <p:ph type="body" sz="half" idx="2"/>
          </p:nvPr>
        </p:nvSpPr>
        <p:spPr>
          <a:xfrm>
            <a:off x="5838825" y="2205038"/>
            <a:ext cx="3714750" cy="29987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000" smtClean="0"/>
              <a:t>Из мотка салатовой  шерсти отрываем прядь.</a:t>
            </a:r>
          </a:p>
          <a:p>
            <a:pPr eaLnBrk="1" hangingPunct="1">
              <a:spcBef>
                <a:spcPct val="0"/>
              </a:spcBef>
            </a:pPr>
            <a:r>
              <a:rPr lang="ru-RU" sz="2000" smtClean="0"/>
              <a:t> Выкладываем контур ёлки.</a:t>
            </a:r>
          </a:p>
        </p:txBody>
      </p:sp>
      <p:pic>
        <p:nvPicPr>
          <p:cNvPr id="6" name="Picture 2" descr="C:\Users\Лена\Desktop\новогодний сувенир\IMG_20151115_14465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838825" y="1143000"/>
            <a:ext cx="3714750" cy="62981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Шаг 3</a:t>
            </a:r>
          </a:p>
        </p:txBody>
      </p:sp>
      <p:sp>
        <p:nvSpPr>
          <p:cNvPr id="10243" name="Текст 3"/>
          <p:cNvSpPr>
            <a:spLocks noGrp="1"/>
          </p:cNvSpPr>
          <p:nvPr>
            <p:ph type="body" sz="half" idx="2"/>
          </p:nvPr>
        </p:nvSpPr>
        <p:spPr>
          <a:xfrm>
            <a:off x="5838825" y="2060575"/>
            <a:ext cx="3714750" cy="3143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Вовнутрь ёлки настригаем или  выкладываем прядями тёмно-зелёную шерсть.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ru-RU" sz="2000" smtClean="0"/>
              <a:t>Контур ёлки обводим белой прядкой.</a:t>
            </a:r>
          </a:p>
        </p:txBody>
      </p:sp>
      <p:pic>
        <p:nvPicPr>
          <p:cNvPr id="6" name="Picture 3" descr="C:\Users\Лена\Desktop\новогодний сувенир\IMG_20151115_14583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60512" y="1196752"/>
            <a:ext cx="4787245" cy="4206240"/>
          </a:xfr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392863" y="836613"/>
            <a:ext cx="3160712" cy="64817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Шаг 4</a:t>
            </a:r>
          </a:p>
        </p:txBody>
      </p:sp>
      <p:sp>
        <p:nvSpPr>
          <p:cNvPr id="11267" name="Текст 3"/>
          <p:cNvSpPr>
            <a:spLocks noGrp="1"/>
          </p:cNvSpPr>
          <p:nvPr>
            <p:ph type="body" sz="half" idx="2"/>
          </p:nvPr>
        </p:nvSpPr>
        <p:spPr>
          <a:xfrm>
            <a:off x="6392863" y="2420938"/>
            <a:ext cx="3160712" cy="32400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  <a:r>
              <a:rPr lang="ru-RU" sz="2800" smtClean="0"/>
              <a:t>Добавляем снег, сугробы под ёлкой прядями белой шерсти</a:t>
            </a:r>
          </a:p>
        </p:txBody>
      </p:sp>
      <p:pic>
        <p:nvPicPr>
          <p:cNvPr id="6" name="Picture 2" descr="C:\Users\Лена\Desktop\новогодний сувенир\IMG_20151115_15090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60512" y="1268760"/>
            <a:ext cx="5328592" cy="3941047"/>
          </a:xfr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838825" y="1143000"/>
            <a:ext cx="3714750" cy="7016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Шаг 5</a:t>
            </a:r>
          </a:p>
        </p:txBody>
      </p:sp>
      <p:sp>
        <p:nvSpPr>
          <p:cNvPr id="12291" name="Текст 3"/>
          <p:cNvSpPr>
            <a:spLocks noGrp="1"/>
          </p:cNvSpPr>
          <p:nvPr>
            <p:ph type="body" sz="half" idx="2"/>
          </p:nvPr>
        </p:nvSpPr>
        <p:spPr>
          <a:xfrm>
            <a:off x="5838825" y="2636838"/>
            <a:ext cx="3714750" cy="256698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400" smtClean="0"/>
              <a:t>Выкладываем круги для снеговика закручивая пряди белой шерсти в спирали.</a:t>
            </a:r>
          </a:p>
          <a:p>
            <a:pPr eaLnBrk="1" hangingPunct="1">
              <a:spcBef>
                <a:spcPct val="0"/>
              </a:spcBef>
            </a:pPr>
            <a:r>
              <a:rPr lang="ru-RU" sz="2400" smtClean="0"/>
              <a:t>нижняя часть-полукруг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pic>
        <p:nvPicPr>
          <p:cNvPr id="6" name="Picture 2" descr="C:\Users\Лена\Desktop\новогодний сувенир\IMG_20151115_15195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76536" y="1196752"/>
            <a:ext cx="4556760" cy="4206240"/>
          </a:xfr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838825" y="1143000"/>
            <a:ext cx="3714750" cy="6302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Шаг 6</a:t>
            </a:r>
          </a:p>
        </p:txBody>
      </p:sp>
      <p:sp>
        <p:nvSpPr>
          <p:cNvPr id="13315" name="Текст 3"/>
          <p:cNvSpPr>
            <a:spLocks noGrp="1"/>
          </p:cNvSpPr>
          <p:nvPr>
            <p:ph type="body" sz="half" idx="2"/>
          </p:nvPr>
        </p:nvSpPr>
        <p:spPr>
          <a:xfrm>
            <a:off x="5838825" y="2085975"/>
            <a:ext cx="3714750" cy="31432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000" smtClean="0"/>
              <a:t>Выкладываем снеговику шапочку из красной прядки и шарфик (на рисунке – из смешанной пряди белого, голубого и розового</a:t>
            </a:r>
            <a:r>
              <a:rPr lang="ru-RU" smtClean="0"/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ru-RU" sz="1800" smtClean="0"/>
              <a:t>Не забываем смазывать основу клеем , если основа - скользкий картон, как в данном случае</a:t>
            </a:r>
            <a:r>
              <a:rPr lang="ru-RU" smtClean="0"/>
              <a:t>)</a:t>
            </a:r>
          </a:p>
        </p:txBody>
      </p:sp>
      <p:pic>
        <p:nvPicPr>
          <p:cNvPr id="6" name="Picture 2" descr="C:\Users\Лена\Desktop\новогодний сувенир\IMG_20151115_15290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76536" y="1196752"/>
            <a:ext cx="4556760" cy="4206240"/>
          </a:xfr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Текст 3"/>
          <p:cNvSpPr>
            <a:spLocks noGrp="1"/>
          </p:cNvSpPr>
          <p:nvPr>
            <p:ph type="body" sz="half" idx="2"/>
          </p:nvPr>
        </p:nvSpPr>
        <p:spPr>
          <a:xfrm>
            <a:off x="6176963" y="1700213"/>
            <a:ext cx="3376612" cy="4176712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000" dirty="0" smtClean="0"/>
              <a:t>Делаем нос из подкрученной прядки оранжевой шерсти,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000" dirty="0" smtClean="0"/>
              <a:t> глазки –из скатанной чёрной (можно- бусинки)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000" dirty="0" smtClean="0"/>
              <a:t>Ротик –из нитки, проволоки или тонкой скрученной прядки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000" dirty="0" smtClean="0"/>
              <a:t>Разноцветные пуговки скатываем из шерсти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000" dirty="0" smtClean="0"/>
              <a:t>Этим же способом делаем жёлтые звёзды, 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000" dirty="0" smtClean="0"/>
              <a:t>Сворачиваем спиралью диск луны</a:t>
            </a:r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838825" y="836712"/>
            <a:ext cx="3714750" cy="7200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Шаг 7</a:t>
            </a:r>
          </a:p>
        </p:txBody>
      </p:sp>
      <p:pic>
        <p:nvPicPr>
          <p:cNvPr id="6" name="Picture 2" descr="C:\Users\Лена\Desktop\новогодний сувенир\IMG_20151115_15475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76536" y="1124744"/>
            <a:ext cx="4556760" cy="4206240"/>
          </a:xfr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467</TotalTime>
  <Words>344</Words>
  <Application>Microsoft Office PowerPoint</Application>
  <PresentationFormat>Лист A4 (210x297 мм)</PresentationFormat>
  <Paragraphs>48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 Картина из шерсти </vt:lpstr>
      <vt:lpstr>материалы</vt:lpstr>
      <vt:lpstr>шаг1</vt:lpstr>
      <vt:lpstr>Шаг 2</vt:lpstr>
      <vt:lpstr>Шаг 3</vt:lpstr>
      <vt:lpstr>Шаг 4</vt:lpstr>
      <vt:lpstr>Шаг 5</vt:lpstr>
      <vt:lpstr>Шаг 6</vt:lpstr>
      <vt:lpstr>Шаг 7</vt:lpstr>
      <vt:lpstr>Шаг 8</vt:lpstr>
      <vt:lpstr>Шаг 9</vt:lpstr>
      <vt:lpstr>Шаг 10</vt:lpstr>
      <vt:lpstr>Шаг 11 </vt:lpstr>
      <vt:lpstr>Слайд 14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54</cp:revision>
  <dcterms:created xsi:type="dcterms:W3CDTF">2015-11-21T11:52:42Z</dcterms:created>
  <dcterms:modified xsi:type="dcterms:W3CDTF">2017-12-17T05:55:12Z</dcterms:modified>
</cp:coreProperties>
</file>