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04993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836712"/>
            <a:ext cx="42484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Мастер-класс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по изготовлению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Новогоднего сувенира  </a:t>
            </a:r>
            <a:r>
              <a:rPr lang="ru-RU" sz="4000" b="1" dirty="0" smtClean="0">
                <a:solidFill>
                  <a:srgbClr val="002060"/>
                </a:solidFill>
              </a:rPr>
              <a:t>          «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 Мороз</a:t>
            </a:r>
            <a:r>
              <a:rPr lang="ru-RU" sz="40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1004993\Desktop\image331521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53" y="918976"/>
            <a:ext cx="677862" cy="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1004993\Desktop\image33152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80" y="4209830"/>
            <a:ext cx="682554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30" y="2925336"/>
            <a:ext cx="579481" cy="6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1004993\Desktop\image331521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38" y="3859691"/>
            <a:ext cx="709054" cy="7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1004993\Desktop\image331521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54" y="4857901"/>
            <a:ext cx="631469" cy="7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1004993\Desktop\image331521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76" y="1614375"/>
            <a:ext cx="736046" cy="8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1004993\Desktop\image3315219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6" y="440667"/>
            <a:ext cx="753289" cy="6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004993\Desktop\image3315219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4" y="1983775"/>
            <a:ext cx="709054" cy="7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1004993\Desktop\image3315219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06" y="5450147"/>
            <a:ext cx="728428" cy="72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1004993\Desktop\image3315219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53" y="404664"/>
            <a:ext cx="588009" cy="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1004993\Desktop\image331521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05" y="2714347"/>
            <a:ext cx="723350" cy="6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1004993\Desktop\image3315219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48" y="2170173"/>
            <a:ext cx="677863" cy="7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004993\Desktop\P10602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3701" y="1280635"/>
            <a:ext cx="6120682" cy="43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0533" y="199416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 Мороз готов!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004993\Desktop\P106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3246" y="1939401"/>
            <a:ext cx="4731480" cy="31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004993\Desktop\blueborde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16" y="1124749"/>
            <a:ext cx="3092656" cy="47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2" y="908720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13" y="3212975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15" y="4797152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50" y="238000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062861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04993\Desktop\gifki-spasibo-za-vnimaniye-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5895" y="576001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Семейная работа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Выполнили: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Сутягина </a:t>
            </a:r>
            <a:r>
              <a:rPr lang="ru-RU" sz="2400" b="1" dirty="0" smtClean="0">
                <a:solidFill>
                  <a:srgbClr val="C00000"/>
                </a:solidFill>
              </a:rPr>
              <a:t>Виктория</a:t>
            </a:r>
            <a:r>
              <a:rPr lang="ru-RU" sz="2400" b="1" dirty="0" smtClean="0">
                <a:solidFill>
                  <a:srgbClr val="0070C0"/>
                </a:solidFill>
              </a:rPr>
              <a:t>, ученица 1«Б» класса Гимназии </a:t>
            </a:r>
            <a:r>
              <a:rPr lang="ru-RU" sz="2400" b="1" dirty="0" smtClean="0">
                <a:solidFill>
                  <a:srgbClr val="0070C0"/>
                </a:solidFill>
              </a:rPr>
              <a:t>№50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Сутягина Марина Александровна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Учитель начальных классов Гимназии №50 </a:t>
            </a:r>
            <a:r>
              <a:rPr lang="ru-RU" sz="2400" b="1" dirty="0" err="1" smtClean="0">
                <a:solidFill>
                  <a:srgbClr val="C00000"/>
                </a:solidFill>
              </a:rPr>
              <a:t>Канавинского</a:t>
            </a:r>
            <a:r>
              <a:rPr lang="ru-RU" sz="2400" b="1" dirty="0" smtClean="0">
                <a:solidFill>
                  <a:srgbClr val="C00000"/>
                </a:solidFill>
              </a:rPr>
              <a:t> района </a:t>
            </a:r>
            <a:r>
              <a:rPr lang="ru-RU" sz="2400" b="1" dirty="0" err="1" smtClean="0">
                <a:solidFill>
                  <a:srgbClr val="C00000"/>
                </a:solidFill>
              </a:rPr>
              <a:t>г.Нижнего</a:t>
            </a:r>
            <a:r>
              <a:rPr lang="ru-RU" sz="2400" b="1" dirty="0" smtClean="0">
                <a:solidFill>
                  <a:srgbClr val="C00000"/>
                </a:solidFill>
              </a:rPr>
              <a:t> Новгорода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s://i.mycdn.me/image?id=859120615644&amp;t=3&amp;plc=WEB&amp;tkn=*ECcOmrQfKB7-RHDg63-v6G-I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004993\Desktop\image33152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5" y="4653136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04993\Desktop\blueborde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6" y="1890116"/>
            <a:ext cx="2952329" cy="42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04993\Desktop\blueborde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71" y="395310"/>
            <a:ext cx="3384376" cy="53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004993\Desktop\image33152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76" y="548678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074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184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71530"/>
            <a:ext cx="5390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работы потребуется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45" y="1328157"/>
            <a:ext cx="2758257" cy="1956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7" y="3275564"/>
            <a:ext cx="375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Верхушка пластиковой бутылки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0" y="4010704"/>
            <a:ext cx="2821930" cy="1757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217" y="57680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Пластилин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624"/>
            <a:ext cx="2592288" cy="1964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7502" y="326274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Белая краска на водной основе</a:t>
            </a:r>
            <a:endParaRPr lang="ru-RU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03534"/>
            <a:ext cx="3181350" cy="1942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7944" y="58317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Гуашь и кисточки разной толщины</a:t>
            </a:r>
            <a:endParaRPr lang="ru-RU" b="1" i="1" dirty="0"/>
          </a:p>
        </p:txBody>
      </p:sp>
      <p:pic>
        <p:nvPicPr>
          <p:cNvPr id="4098" name="Picture 2" descr="C:\Users\1004993\Desktop\blueborder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45" y="1328157"/>
            <a:ext cx="2758257" cy="19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004993\Desktop\blueborder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85" y="1268624"/>
            <a:ext cx="2643232" cy="19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004993\Desktop\blueborder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1" y="4036537"/>
            <a:ext cx="2821930" cy="17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004993\Desktop\blueborder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03534"/>
            <a:ext cx="3181350" cy="19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41445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Приступаем к работе.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8698" y="88316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1 этап - лепка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977" y="3299964"/>
            <a:ext cx="1979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Тонким слоем пластилина покрываем широкую часть </a:t>
            </a:r>
            <a:r>
              <a:rPr lang="ru-RU" b="1" dirty="0" smtClean="0">
                <a:solidFill>
                  <a:srgbClr val="FF0000"/>
                </a:solidFill>
              </a:rPr>
              <a:t>заготовки, </a:t>
            </a:r>
            <a:r>
              <a:rPr lang="ru-RU" b="1" dirty="0">
                <a:solidFill>
                  <a:srgbClr val="FF0000"/>
                </a:solidFill>
              </a:rPr>
              <a:t>на месте крышки  формируем туловище, сверху прикрепляем голову.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643" y="1344831"/>
            <a:ext cx="2304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Подготавливаем пластилин: разминаем и разогреваем его в руках, пока он не станет мягким и эластичным.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004993\Desktop\P106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6828" y="1249885"/>
            <a:ext cx="2722522" cy="22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04993\Desktop\P106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4609" y="4033919"/>
            <a:ext cx="2592290" cy="22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004993\Desktop\P1060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411" y="3395841"/>
            <a:ext cx="2880321" cy="2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04993\Desktop\P1060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7504" y="2292135"/>
            <a:ext cx="2753743" cy="21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004993\Desktop\image331521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2524"/>
            <a:ext cx="1020254" cy="11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1004993\Desktop\image331521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21" y="5016644"/>
            <a:ext cx="1020254" cy="11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004993\Desktop\blueborder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0" y="999232"/>
            <a:ext cx="2221218" cy="28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004993\Desktop\blueborder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21" y="1977381"/>
            <a:ext cx="2082373" cy="27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004993\Desktop\blueborder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4" y="3101918"/>
            <a:ext cx="2301634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004993\Desktop\blueborder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95" y="4120578"/>
            <a:ext cx="2150403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5486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куклы готова. Добавляем детали: руки, варежки, бороду, усы, причёску, нос, глаза, шапку, посох 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1004993\Desktop\P1060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3"/>
            <a:ext cx="307560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533808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причёски раскатываем тоненькие жгутики, бороду делаем из тонкой пластинки, глазки и нос – шарики, усы -  две изогнутые колбаски.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1004993\Desktop\image33152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5754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004993\Desktop\blueborde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3" y="1778408"/>
            <a:ext cx="2822963" cy="34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004993\Desktop\blueborde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749009"/>
            <a:ext cx="3168352" cy="34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04993\Desktop\P1060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1689" y="2186521"/>
            <a:ext cx="3018090" cy="25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04993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13" y="140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004993\Desktop\P106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727" y="1916832"/>
            <a:ext cx="46805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1186" y="764704"/>
            <a:ext cx="655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Вот, что у нас получилось!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004993\Desktop\blueborde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3" y="1700806"/>
            <a:ext cx="4248473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97" y="3370349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0" y="2941532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60" y="5039891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13" y="3855965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3" y="5197403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98" y="1631950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75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39595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- грунтовка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004993\Desktop\P106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3075"/>
            <a:ext cx="6108964" cy="41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004993\Desktop\blueborder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97" y="983075"/>
            <a:ext cx="6276975" cy="41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кисточку потолще и наносим белую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водоимульсионную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краску по всей поверхности куклы. Затем тоненькой кисточкой прокрашиваем все места и местечки, куда краска не попала.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355725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" y="115823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7647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– роспись куклы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004993\Desktop\P106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079" y="2096852"/>
            <a:ext cx="29595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936" y="50955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Загрунтованная заготовка должна просохнуть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004993\Desktop\P106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8" y="1805585"/>
            <a:ext cx="2744416" cy="29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04993\Desktop\P1060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168" y="1916832"/>
            <a:ext cx="3024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5079667"/>
            <a:ext cx="2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Расписываем куклу и посох на свой вкус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03869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Дедушка Мороз почти готов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1004993\Desktop\blueborder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8" y="1700808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004993\Desktop\blueborder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73630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004993\Desktop\blueborder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9" y="1772816"/>
            <a:ext cx="273625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91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004993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908720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 – декорирование куклы: </a:t>
            </a:r>
          </a:p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Покрываем клеем и посыпаем сухими блёстками соответствующего цвета посох, бороду, усы и помпончик. После этого приклеиваем по краю шубы, шапки и рукавов, а также на месте застёжки шубы тонкие ватные полоски Шьём мешок, наполняем его ватой или синтепоном, завязываем мешок золотистым бантиком. Посох и мешок слегка приклеиваем к варежкам.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004993\Desktop\image331521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47" y="3717032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004993\Desktop\image33152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1015306" cy="8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004993\Desktop\image331521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7" y="3933056"/>
            <a:ext cx="1355725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004993\Desktop\image331521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40768"/>
            <a:ext cx="975097" cy="9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004993\Desktop\image331521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1248"/>
            <a:ext cx="985441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279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класс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sytuagina</dc:creator>
  <cp:lastModifiedBy>marina sytuagina</cp:lastModifiedBy>
  <cp:revision>37</cp:revision>
  <dcterms:created xsi:type="dcterms:W3CDTF">2017-10-11T08:46:31Z</dcterms:created>
  <dcterms:modified xsi:type="dcterms:W3CDTF">2017-12-16T21:41:46Z</dcterms:modified>
</cp:coreProperties>
</file>