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Roboto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0000"/>
    <a:srgbClr val="006600"/>
    <a:srgbClr val="800000"/>
    <a:srgbClr val="500000"/>
    <a:srgbClr val="7E0000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54A73-1EA7-4367-BCF3-62D620ED64F7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1B43-928F-4801-8057-7726381AA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7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5574" y="2726291"/>
            <a:ext cx="589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«Пряничный домик»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52" y="1785926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68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Открытый конкурс меди</a:t>
            </a:r>
            <a:r>
              <a:rPr lang="ru-RU" sz="2100" b="1" dirty="0">
                <a:solidFill>
                  <a:srgbClr val="68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а</a:t>
            </a:r>
            <a:r>
              <a:rPr lang="ru-RU" sz="2100" b="1" dirty="0" smtClean="0">
                <a:solidFill>
                  <a:srgbClr val="68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-творчества «Зимняя сказка»</a:t>
            </a:r>
          </a:p>
          <a:p>
            <a:pPr algn="ctr"/>
            <a:r>
              <a:rPr lang="ru-RU" sz="2100" b="1" dirty="0" smtClean="0">
                <a:solidFill>
                  <a:srgbClr val="680000"/>
                </a:solidFill>
                <a:ea typeface="Roboto" panose="02000000000000000000" pitchFamily="2" charset="0"/>
                <a:cs typeface="Arial" panose="020B0604020202020204" pitchFamily="34" charset="0"/>
              </a:rPr>
              <a:t>Номинация: «Новогодний сувенир»</a:t>
            </a:r>
            <a:endParaRPr lang="ru-RU" sz="2100" b="1" dirty="0">
              <a:solidFill>
                <a:srgbClr val="680000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3857628"/>
            <a:ext cx="541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                                    Автор: Круглова Дарья 8 лет</a:t>
            </a:r>
          </a:p>
          <a:p>
            <a:pPr algn="r"/>
            <a:r>
              <a:rPr lang="ru-RU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Мама: Круглова Н.М.</a:t>
            </a:r>
            <a:endParaRPr lang="en-US" sz="2000" b="1" dirty="0">
              <a:solidFill>
                <a:srgbClr val="680000"/>
              </a:solidFill>
              <a:ea typeface="Roboto" panose="02000000000000000000" pitchFamily="2" charset="0"/>
            </a:endParaRPr>
          </a:p>
          <a:p>
            <a:pPr algn="r"/>
            <a:r>
              <a:rPr lang="ru-RU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Руководитель: </a:t>
            </a:r>
            <a:r>
              <a:rPr lang="en-US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 </a:t>
            </a:r>
            <a:r>
              <a:rPr lang="ru-RU" sz="2000" b="1" dirty="0" err="1" smtClean="0">
                <a:solidFill>
                  <a:srgbClr val="680000"/>
                </a:solidFill>
                <a:ea typeface="Roboto" panose="02000000000000000000" pitchFamily="2" charset="0"/>
              </a:rPr>
              <a:t>Антонян</a:t>
            </a:r>
            <a:r>
              <a:rPr lang="ru-RU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 Л.</a:t>
            </a:r>
            <a:r>
              <a:rPr lang="en-US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 </a:t>
            </a:r>
            <a:r>
              <a:rPr lang="ru-RU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В.</a:t>
            </a:r>
            <a:endParaRPr lang="en-US" sz="2000" b="1" dirty="0" smtClean="0">
              <a:solidFill>
                <a:srgbClr val="680000"/>
              </a:solidFill>
              <a:ea typeface="Roboto" panose="02000000000000000000" pitchFamily="2" charset="0"/>
            </a:endParaRPr>
          </a:p>
          <a:p>
            <a:pPr algn="r"/>
            <a:r>
              <a:rPr lang="ru-RU" sz="20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учитель начальных классов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067823"/>
            <a:ext cx="4734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Муниципальное бюджетное общеобразовательное учреждение "Школа № 24"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8772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Нижний Новгород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2017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646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162880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Сверху все покрываем лаком.</a:t>
            </a:r>
          </a:p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Пряничный домик готов!</a:t>
            </a:r>
            <a:endParaRPr lang="ru-RU" sz="2800" b="1" dirty="0">
              <a:solidFill>
                <a:srgbClr val="68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6" y="836712"/>
            <a:ext cx="3498900" cy="5262346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18200" y="2643182"/>
            <a:ext cx="4825800" cy="3122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663009"/>
      </p:ext>
    </p:extLst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5666" y="2348881"/>
            <a:ext cx="6012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80000"/>
                </a:solidFill>
              </a:rPr>
              <a:t>П</a:t>
            </a:r>
            <a:r>
              <a:rPr lang="ru-RU" sz="2400" b="1" dirty="0" smtClean="0">
                <a:solidFill>
                  <a:srgbClr val="680000"/>
                </a:solidFill>
              </a:rPr>
              <a:t>усть </a:t>
            </a:r>
            <a:r>
              <a:rPr lang="ru-RU" sz="2400" b="1" dirty="0">
                <a:solidFill>
                  <a:srgbClr val="680000"/>
                </a:solidFill>
              </a:rPr>
              <a:t>отзовется искоркой тепла,</a:t>
            </a:r>
            <a:br>
              <a:rPr lang="ru-RU" sz="2400" b="1" dirty="0">
                <a:solidFill>
                  <a:srgbClr val="680000"/>
                </a:solidFill>
              </a:rPr>
            </a:br>
            <a:r>
              <a:rPr lang="ru-RU" sz="2400" b="1" dirty="0">
                <a:solidFill>
                  <a:srgbClr val="680000"/>
                </a:solidFill>
              </a:rPr>
              <a:t>Этот праздник славный в сердце каждом,</a:t>
            </a:r>
            <a:br>
              <a:rPr lang="ru-RU" sz="2400" b="1" dirty="0">
                <a:solidFill>
                  <a:srgbClr val="680000"/>
                </a:solidFill>
              </a:rPr>
            </a:br>
            <a:r>
              <a:rPr lang="ru-RU" sz="2400" b="1" dirty="0">
                <a:solidFill>
                  <a:srgbClr val="680000"/>
                </a:solidFill>
              </a:rPr>
              <a:t>Так, чтоб душа от счастья расцвела,</a:t>
            </a:r>
            <a:br>
              <a:rPr lang="ru-RU" sz="2400" b="1" dirty="0">
                <a:solidFill>
                  <a:srgbClr val="680000"/>
                </a:solidFill>
              </a:rPr>
            </a:br>
            <a:r>
              <a:rPr lang="ru-RU" sz="2400" b="1" dirty="0">
                <a:solidFill>
                  <a:srgbClr val="680000"/>
                </a:solidFill>
              </a:rPr>
              <a:t>И чтобы сказкой стала жизнь однажды! </a:t>
            </a:r>
          </a:p>
          <a:p>
            <a:pPr algn="ctr"/>
            <a:r>
              <a:rPr lang="ru-RU" sz="2400" b="1" dirty="0">
                <a:solidFill>
                  <a:srgbClr val="680000"/>
                </a:solidFill>
              </a:rPr>
              <a:t>Он воплотит заветные мечты,</a:t>
            </a:r>
            <a:br>
              <a:rPr lang="ru-RU" sz="2400" b="1" dirty="0">
                <a:solidFill>
                  <a:srgbClr val="680000"/>
                </a:solidFill>
              </a:rPr>
            </a:br>
            <a:r>
              <a:rPr lang="ru-RU" sz="2400" b="1" dirty="0">
                <a:solidFill>
                  <a:srgbClr val="680000"/>
                </a:solidFill>
              </a:rPr>
              <a:t>Самые прекрасные и смелые надежды,</a:t>
            </a:r>
            <a:br>
              <a:rPr lang="ru-RU" sz="2400" b="1" dirty="0">
                <a:solidFill>
                  <a:srgbClr val="680000"/>
                </a:solidFill>
              </a:rPr>
            </a:br>
            <a:r>
              <a:rPr lang="ru-RU" sz="2400" b="1" dirty="0">
                <a:solidFill>
                  <a:srgbClr val="680000"/>
                </a:solidFill>
              </a:rPr>
              <a:t>И в мире станет больше доброты.</a:t>
            </a:r>
            <a:br>
              <a:rPr lang="ru-RU" sz="2400" b="1" dirty="0">
                <a:solidFill>
                  <a:srgbClr val="680000"/>
                </a:solidFill>
              </a:rPr>
            </a:br>
            <a:r>
              <a:rPr lang="ru-RU" sz="2400" b="1" dirty="0">
                <a:solidFill>
                  <a:srgbClr val="680000"/>
                </a:solidFill>
              </a:rPr>
              <a:t>В этот праздник зимний, белоснежный</a:t>
            </a:r>
            <a:r>
              <a:rPr lang="ru-RU" sz="2400" b="1" dirty="0" smtClean="0">
                <a:solidFill>
                  <a:srgbClr val="680000"/>
                </a:solidFill>
              </a:rPr>
              <a:t>!</a:t>
            </a:r>
            <a:endParaRPr lang="ru-RU" sz="2400" b="1" dirty="0">
              <a:solidFill>
                <a:srgbClr val="68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78" b="89556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6" y="116632"/>
            <a:ext cx="2520280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78" b="89556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2160240" cy="21602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1998"/>
            <a:ext cx="1018144" cy="14079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576"/>
            <a:ext cx="1654784" cy="22883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8188" y="3293011"/>
            <a:ext cx="3433208" cy="15449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771822" y="3293011"/>
            <a:ext cx="3433208" cy="154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01109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464" y="908720"/>
            <a:ext cx="53734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80000"/>
                </a:solidFill>
              </a:rPr>
              <a:t>   Здравствуйте! Меня зовут Круглова Дарья. Я учусь во 2 классе. Каждый  </a:t>
            </a:r>
            <a:r>
              <a:rPr lang="ru-RU" sz="2800" b="1" dirty="0">
                <a:solidFill>
                  <a:srgbClr val="680000"/>
                </a:solidFill>
              </a:rPr>
              <a:t>Новый Год мы с мамой </a:t>
            </a:r>
            <a:r>
              <a:rPr lang="ru-RU" sz="2800" b="1" dirty="0" smtClean="0">
                <a:solidFill>
                  <a:srgbClr val="680000"/>
                </a:solidFill>
              </a:rPr>
              <a:t>едем </a:t>
            </a:r>
            <a:r>
              <a:rPr lang="ru-RU" sz="2800" b="1" dirty="0">
                <a:solidFill>
                  <a:srgbClr val="680000"/>
                </a:solidFill>
              </a:rPr>
              <a:t>в гости к бабушке. Она живет в другом городе – Димитровграде. </a:t>
            </a:r>
            <a:r>
              <a:rPr lang="ru-RU" sz="2800" b="1" dirty="0" smtClean="0">
                <a:solidFill>
                  <a:srgbClr val="680000"/>
                </a:solidFill>
              </a:rPr>
              <a:t>В новом 2018 году я решила сделать ей приятный сюрприз! Это пряничный домик! </a:t>
            </a:r>
            <a:r>
              <a:rPr lang="ru-RU" sz="2800" b="1" dirty="0">
                <a:solidFill>
                  <a:srgbClr val="680000"/>
                </a:solidFill>
              </a:rPr>
              <a:t>Съесть его не получится, но зато он очень долго будет радовать мою бабулю и напоминать обо мне.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2900031" cy="4350047"/>
          </a:xfrm>
          <a:prstGeom prst="rect">
            <a:avLst/>
          </a:prstGeom>
          <a:ln w="88900" cap="sq" cmpd="thickThin">
            <a:solidFill>
              <a:srgbClr val="68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20270502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73061"/>
            <a:ext cx="8712968" cy="4585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Для изготовления домика нам понадобятся:</a:t>
            </a:r>
          </a:p>
          <a:p>
            <a:pPr algn="ctr"/>
            <a:endParaRPr lang="ru-RU" sz="2400" b="1" dirty="0" smtClean="0">
              <a:solidFill>
                <a:srgbClr val="680000"/>
              </a:solidFill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Картонная коробка и картон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Клей ПВА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Клеевой пистолет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Гуашь, акриловые краски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Кисти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Салфетки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Ножницы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Яркий пластилин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Пенопласт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680000"/>
                </a:solidFill>
                <a:ea typeface="Roboto" panose="02000000000000000000" pitchFamily="2" charset="0"/>
              </a:rPr>
              <a:t>Лак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22951" y="1988840"/>
            <a:ext cx="4162989" cy="3795960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70840345"/>
      </p:ext>
    </p:extLst>
  </p:cSld>
  <p:clrMapOvr>
    <a:masterClrMapping/>
  </p:clrMapOvr>
  <p:transition spd="slow" advTm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7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680000"/>
                </a:solidFill>
              </a:rPr>
              <a:t>Собираем из коробки и картона основу домика. Все детали склеиваем клеем ПВА. Для рельефа приклеиваем картон на дверь и окна. Домик обклеиваем офисной бумагой, чтобы не просвечивал картон.</a:t>
            </a:r>
            <a:endParaRPr lang="ru-RU" sz="2600" b="1" dirty="0">
              <a:solidFill>
                <a:srgbClr val="68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23828" y="2851257"/>
            <a:ext cx="3096344" cy="3453407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28198" y="3658752"/>
            <a:ext cx="3433208" cy="154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301222" y="3658752"/>
            <a:ext cx="3433208" cy="154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271326"/>
      </p:ext>
    </p:extLst>
  </p:cSld>
  <p:clrMapOvr>
    <a:masterClrMapping/>
  </p:clrMapOvr>
  <p:transition spd="slow" advTm="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992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Из пластилина делаем тонкие жгутики и приклеиваем их по контуру двери и окон. Сверху все обклеиваем желтыми салфетками.</a:t>
            </a:r>
            <a:endParaRPr lang="ru-RU" sz="2800" b="1" dirty="0">
              <a:solidFill>
                <a:srgbClr val="68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85786" y="2500306"/>
            <a:ext cx="2698967" cy="3654189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72132" y="2571744"/>
            <a:ext cx="2720424" cy="3654189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855396" y="3583130"/>
            <a:ext cx="3433208" cy="154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1070203"/>
      </p:ext>
    </p:extLst>
  </p:cSld>
  <p:clrMapOvr>
    <a:masterClrMapping/>
  </p:clrMapOvr>
  <p:transition spd="slow" advTm="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7154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Закрашиваем гуашью и акриловыми красками основу домика. Стены - коричневым, окна - желтым, дверь – темно-коричневым.</a:t>
            </a:r>
            <a:endParaRPr lang="ru-RU" sz="2800" b="1" dirty="0">
              <a:solidFill>
                <a:srgbClr val="68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15008" y="2643182"/>
            <a:ext cx="2765054" cy="3684715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0"/>
          <a:stretch/>
        </p:blipFill>
        <p:spPr>
          <a:xfrm>
            <a:off x="857224" y="2643182"/>
            <a:ext cx="2637785" cy="3684716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855396" y="3583130"/>
            <a:ext cx="3433208" cy="154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654898"/>
      </p:ext>
    </p:extLst>
  </p:cSld>
  <p:clrMapOvr>
    <a:masterClrMapping/>
  </p:clrMapOvr>
  <p:transition spd="slow" advTm="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8" y="1124745"/>
            <a:ext cx="860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</a:rPr>
              <a:t>На крышу домика наносим слой клея ПВА. Крошим пенопласт и приклеиваем его к крыше. Плоской кистью наносим мазки белой гуашью, имитируя сахарную пудру (снег).</a:t>
            </a:r>
            <a:endParaRPr lang="ru-RU" sz="2400" b="1" dirty="0">
              <a:solidFill>
                <a:srgbClr val="68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4348" y="2571744"/>
            <a:ext cx="2968144" cy="3725637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72132" y="2571744"/>
            <a:ext cx="3030599" cy="3725637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855396" y="3583130"/>
            <a:ext cx="3433208" cy="154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814609"/>
      </p:ext>
    </p:extLst>
  </p:cSld>
  <p:clrMapOvr>
    <a:masterClrMapping/>
  </p:clrMapOvr>
  <p:transition spd="slow" advTm="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142984"/>
            <a:ext cx="8449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Из пластилина  делаем украшения для пряничного домика.</a:t>
            </a:r>
            <a:endParaRPr lang="ru-RU" sz="2800" b="1" dirty="0">
              <a:solidFill>
                <a:srgbClr val="68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2132856"/>
            <a:ext cx="5087263" cy="3597356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8188" y="3293011"/>
            <a:ext cx="3433208" cy="154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771822" y="3293011"/>
            <a:ext cx="3433208" cy="154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9603104"/>
      </p:ext>
    </p:extLst>
  </p:cSld>
  <p:clrMapOvr>
    <a:masterClrMapping/>
  </p:clrMapOvr>
  <p:transition spd="slow" advTm="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</a:rPr>
              <a:t>С помощью клеевого пистолета приклеиваем украшения на крышу, стены, окна и двери домика.</a:t>
            </a:r>
            <a:endParaRPr lang="ru-RU" sz="2800" b="1" dirty="0">
              <a:solidFill>
                <a:srgbClr val="68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5538" y="2780930"/>
            <a:ext cx="2400883" cy="3187580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300194" y="2780930"/>
            <a:ext cx="2376211" cy="3187581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88409" y="2780928"/>
            <a:ext cx="2367185" cy="3187581"/>
          </a:xfrm>
          <a:prstGeom prst="rect">
            <a:avLst/>
          </a:prstGeom>
          <a:ln w="12700">
            <a:solidFill>
              <a:srgbClr val="68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860105"/>
      </p:ext>
    </p:extLst>
  </p:cSld>
  <p:clrMapOvr>
    <a:masterClrMapping/>
  </p:clrMapOvr>
  <p:transition spd="slow" advTm="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286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Лиана Антонян</cp:lastModifiedBy>
  <cp:revision>65</cp:revision>
  <dcterms:created xsi:type="dcterms:W3CDTF">2017-11-15T11:04:32Z</dcterms:created>
  <dcterms:modified xsi:type="dcterms:W3CDTF">2017-12-05T13:56:37Z</dcterms:modified>
</cp:coreProperties>
</file>