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092778-BFBE-4381-AB94-05C38030075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0EA23E-3CFE-4015-BB85-A42096E1E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640960" cy="29797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МБОУ «Школа № 11 </a:t>
            </a:r>
            <a:br>
              <a:rPr lang="ru-RU" sz="2400" dirty="0" smtClean="0"/>
            </a:br>
            <a:r>
              <a:rPr lang="ru-RU" sz="2400" cap="none" dirty="0" smtClean="0"/>
              <a:t>им</a:t>
            </a:r>
            <a:r>
              <a:rPr lang="ru-RU" sz="2400" dirty="0" smtClean="0"/>
              <a:t> Г.С. </a:t>
            </a:r>
            <a:r>
              <a:rPr lang="ru-RU" sz="2400" dirty="0" err="1" smtClean="0"/>
              <a:t>Бересневой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err="1" smtClean="0"/>
              <a:t>Приокский</a:t>
            </a:r>
            <a:r>
              <a:rPr lang="ru-RU" sz="2400" dirty="0" smtClean="0"/>
              <a:t> район 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« Скрап - блокнот </a:t>
            </a:r>
            <a:br>
              <a:rPr lang="ru-RU" u="sng" dirty="0" smtClean="0"/>
            </a:br>
            <a:r>
              <a:rPr lang="ru-RU" dirty="0" smtClean="0"/>
              <a:t> </a:t>
            </a:r>
            <a:r>
              <a:rPr lang="ru-RU" u="sng" dirty="0" smtClean="0"/>
              <a:t>Счастье – это просто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21088"/>
            <a:ext cx="5769428" cy="2232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 проект: Гудкова Елизавета</a:t>
            </a:r>
          </a:p>
          <a:p>
            <a:r>
              <a:rPr lang="ru-RU" dirty="0" smtClean="0"/>
              <a:t>Ученица  10 класса</a:t>
            </a:r>
          </a:p>
          <a:p>
            <a:r>
              <a:rPr lang="ru-RU" dirty="0" smtClean="0"/>
              <a:t>Руководитель: Быкова Ольга Викторовна</a:t>
            </a:r>
          </a:p>
          <a:p>
            <a:endParaRPr lang="ru-RU" dirty="0" smtClean="0"/>
          </a:p>
          <a:p>
            <a:r>
              <a:rPr lang="ru-RU" dirty="0" smtClean="0"/>
              <a:t>Нижний Новгород</a:t>
            </a:r>
          </a:p>
          <a:p>
            <a:r>
              <a:rPr lang="ru-RU" dirty="0" smtClean="0"/>
              <a:t> 2017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Дополнительный декор –</a:t>
            </a:r>
            <a:br>
              <a:rPr lang="ru-RU" dirty="0" smtClean="0"/>
            </a:br>
            <a:r>
              <a:rPr lang="ru-RU" dirty="0" smtClean="0"/>
              <a:t>покрытие акрилом</a:t>
            </a:r>
            <a:endParaRPr lang="ru-RU" dirty="0"/>
          </a:p>
        </p:txBody>
      </p:sp>
      <p:pic>
        <p:nvPicPr>
          <p:cNvPr id="5" name="Содержимое 4" descr="P10803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5173" t="4478" r="3024" b="11199"/>
          <a:stretch>
            <a:fillRect/>
          </a:stretch>
        </p:blipFill>
        <p:spPr>
          <a:xfrm rot="5400000">
            <a:off x="466355" y="2278061"/>
            <a:ext cx="3818802" cy="29523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Композицию покрываем слоем акриловой краски, которая служила основанием для  грунтовки первого слоя работы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Патинирование изделия </a:t>
            </a:r>
            <a:endParaRPr lang="ru-RU" dirty="0"/>
          </a:p>
        </p:txBody>
      </p:sp>
      <p:pic>
        <p:nvPicPr>
          <p:cNvPr id="5" name="Содержимое 4" descr="GSWlxuXBOhk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9361" t="22419" r="21332" b="7328"/>
          <a:stretch>
            <a:fillRect/>
          </a:stretch>
        </p:blipFill>
        <p:spPr>
          <a:xfrm>
            <a:off x="1475656" y="1700808"/>
            <a:ext cx="5294153" cy="41988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- всему делу  венец 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204864"/>
            <a:ext cx="3538736" cy="31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заключительном этапе приклеить полудрагоценные камни    фиолетовых цветов с помощью </a:t>
            </a:r>
            <a:r>
              <a:rPr lang="ru-RU" dirty="0" err="1" smtClean="0"/>
              <a:t>супер-клея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Efx9x_j2qw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641" t="13360" r="11931" b="13454"/>
          <a:stretch>
            <a:fillRect/>
          </a:stretch>
        </p:blipFill>
        <p:spPr>
          <a:xfrm>
            <a:off x="4283968" y="1628800"/>
            <a:ext cx="3036859" cy="42331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Покрытие </a:t>
            </a:r>
            <a:br>
              <a:rPr lang="ru-RU" dirty="0" smtClean="0"/>
            </a:br>
            <a:r>
              <a:rPr lang="ru-RU" dirty="0" smtClean="0"/>
              <a:t>акриловым  лаком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916832"/>
            <a:ext cx="288032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В завершении работы  необходимо покрыть работу акриловым  лаком  - </a:t>
            </a:r>
            <a:r>
              <a:rPr lang="ru-RU" dirty="0" err="1" smtClean="0"/>
              <a:t>спреем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7" descr="P10803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1309" t="26293" r="3024" b="21899"/>
          <a:stretch>
            <a:fillRect/>
          </a:stretch>
        </p:blipFill>
        <p:spPr>
          <a:xfrm rot="5400000">
            <a:off x="3154577" y="2614175"/>
            <a:ext cx="4347012" cy="223224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Счастье  - это просто!</a:t>
            </a:r>
            <a:endParaRPr lang="ru-RU" dirty="0"/>
          </a:p>
        </p:txBody>
      </p:sp>
      <p:pic>
        <p:nvPicPr>
          <p:cNvPr id="4" name="Содержимое 3" descr="P1080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784" t="17274" r="5458" b="11136"/>
          <a:stretch>
            <a:fillRect/>
          </a:stretch>
        </p:blipFill>
        <p:spPr>
          <a:xfrm rot="5400000">
            <a:off x="1862899" y="2105653"/>
            <a:ext cx="4410090" cy="37444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дорог не сам подарок –</a:t>
            </a:r>
            <a:br>
              <a:rPr lang="ru-RU" dirty="0" smtClean="0"/>
            </a:br>
            <a:r>
              <a:rPr lang="ru-RU" dirty="0" smtClean="0"/>
              <a:t> дорога любовь,</a:t>
            </a:r>
            <a:br>
              <a:rPr lang="ru-RU" dirty="0" smtClean="0"/>
            </a:br>
            <a:r>
              <a:rPr lang="ru-RU" dirty="0" smtClean="0"/>
              <a:t>с которой он сделан !</a:t>
            </a:r>
            <a:endParaRPr lang="ru-RU" dirty="0"/>
          </a:p>
        </p:txBody>
      </p:sp>
      <p:pic>
        <p:nvPicPr>
          <p:cNvPr id="4" name="Содержимое 3" descr="Efx9x_j2qw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82" t="13765" r="12541" b="47755"/>
          <a:stretch>
            <a:fillRect/>
          </a:stretch>
        </p:blipFill>
        <p:spPr>
          <a:xfrm>
            <a:off x="323528" y="2060848"/>
            <a:ext cx="3600400" cy="2664296"/>
          </a:xfrm>
        </p:spPr>
      </p:pic>
      <p:pic>
        <p:nvPicPr>
          <p:cNvPr id="5" name="Содержимое 3" descr="Efx9x_j2qwU.jpg"/>
          <p:cNvPicPr>
            <a:picLocks noChangeAspect="1"/>
          </p:cNvPicPr>
          <p:nvPr/>
        </p:nvPicPr>
        <p:blipFill>
          <a:blip r:embed="rId2" cstate="print"/>
          <a:srcRect l="9782" t="44965" r="12541" b="14920"/>
          <a:stretch>
            <a:fillRect/>
          </a:stretch>
        </p:blipFill>
        <p:spPr>
          <a:xfrm>
            <a:off x="4283968" y="3717032"/>
            <a:ext cx="3600400" cy="27774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цель -  спроектировать  новогодний подарок!</a:t>
            </a:r>
            <a:br>
              <a:rPr lang="ru-RU" dirty="0" smtClean="0"/>
            </a:br>
            <a:r>
              <a:rPr lang="ru-RU" dirty="0" smtClean="0"/>
              <a:t>Итак, начнем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u="sng" dirty="0" smtClean="0"/>
              <a:t>Для блокнота понадобится </a:t>
            </a:r>
            <a:r>
              <a:rPr lang="ru-RU" u="sng" dirty="0" smtClean="0"/>
              <a:t>:</a:t>
            </a:r>
          </a:p>
          <a:p>
            <a:r>
              <a:rPr lang="ru-RU" dirty="0" smtClean="0"/>
              <a:t>Картон, ватман</a:t>
            </a:r>
          </a:p>
          <a:p>
            <a:r>
              <a:rPr lang="ru-RU" dirty="0" smtClean="0"/>
              <a:t>Ткань (бязь), бинт, кружева</a:t>
            </a:r>
          </a:p>
          <a:p>
            <a:r>
              <a:rPr lang="ru-RU" dirty="0" smtClean="0"/>
              <a:t>Клей: Момент – гель, ПВА- столярный, </a:t>
            </a:r>
          </a:p>
          <a:p>
            <a:r>
              <a:rPr lang="ru-RU" dirty="0" smtClean="0"/>
              <a:t>Трафарет, </a:t>
            </a:r>
            <a:r>
              <a:rPr lang="ru-RU" dirty="0" err="1" smtClean="0"/>
              <a:t>мастехин</a:t>
            </a:r>
            <a:endParaRPr lang="ru-RU" dirty="0" smtClean="0"/>
          </a:p>
          <a:p>
            <a:r>
              <a:rPr lang="ru-RU" dirty="0" smtClean="0"/>
              <a:t>Шпатлевка, </a:t>
            </a:r>
            <a:r>
              <a:rPr lang="ru-RU" dirty="0" err="1" smtClean="0"/>
              <a:t>молды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Декоративные  камни </a:t>
            </a:r>
            <a:endParaRPr lang="ru-RU" dirty="0"/>
          </a:p>
        </p:txBody>
      </p:sp>
      <p:pic>
        <p:nvPicPr>
          <p:cNvPr id="6" name="Рисунок 5" descr="1DDtuoVHU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412776"/>
            <a:ext cx="3754448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 СОЗДАния </a:t>
            </a:r>
            <a:br>
              <a:rPr lang="ru-RU" dirty="0" smtClean="0"/>
            </a:br>
            <a:r>
              <a:rPr lang="ru-RU" dirty="0" smtClean="0"/>
              <a:t>ОБЛОЖКи БЛОКНОТА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Берем 3  картонные  заготовки- делали обложки </a:t>
            </a:r>
          </a:p>
          <a:p>
            <a:r>
              <a:rPr lang="ru-RU" dirty="0" smtClean="0"/>
              <a:t>Соединяем  детали,  путем склеивания  3 частей обложки бязью и клеем ПВА</a:t>
            </a:r>
          </a:p>
          <a:p>
            <a:r>
              <a:rPr lang="ru-RU" dirty="0" smtClean="0"/>
              <a:t>Получаем жесткую форму обложки для блокнота  </a:t>
            </a:r>
            <a:endParaRPr lang="ru-RU" dirty="0"/>
          </a:p>
        </p:txBody>
      </p:sp>
      <p:pic>
        <p:nvPicPr>
          <p:cNvPr id="7" name="Рисунок 6" descr="IFesE-wl_K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3618103" cy="2184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  грунтовки </a:t>
            </a:r>
            <a:br>
              <a:rPr lang="ru-RU" dirty="0" smtClean="0"/>
            </a:br>
            <a:r>
              <a:rPr lang="ru-RU" dirty="0" smtClean="0"/>
              <a:t>основы блокнота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 тканевую основу наносим сначала белую акриловую краску</a:t>
            </a:r>
          </a:p>
          <a:p>
            <a:r>
              <a:rPr lang="ru-RU" dirty="0" smtClean="0"/>
              <a:t>Даем краске высохнуть</a:t>
            </a:r>
          </a:p>
          <a:p>
            <a:r>
              <a:rPr lang="ru-RU" dirty="0" smtClean="0"/>
              <a:t>Наносим фиолетовую акриловую краску </a:t>
            </a:r>
            <a:endParaRPr lang="ru-RU" dirty="0"/>
          </a:p>
        </p:txBody>
      </p:sp>
      <p:pic>
        <p:nvPicPr>
          <p:cNvPr id="5" name="Содержимое 4" descr="P10803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76872"/>
            <a:ext cx="3521075" cy="26408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рельефа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 помощью трафарета  и  декоративной шпатлевки создаем рельеф декора </a:t>
            </a:r>
          </a:p>
          <a:p>
            <a:r>
              <a:rPr lang="ru-RU" dirty="0" err="1" smtClean="0"/>
              <a:t>Мастехином</a:t>
            </a:r>
            <a:r>
              <a:rPr lang="ru-RU" dirty="0" smtClean="0"/>
              <a:t> наносим   состав шпатлевки  на основу  заготовки</a:t>
            </a:r>
          </a:p>
          <a:p>
            <a:r>
              <a:rPr lang="ru-RU" dirty="0" smtClean="0"/>
              <a:t>Тщательно высушиваем  </a:t>
            </a:r>
            <a:endParaRPr lang="ru-RU" dirty="0"/>
          </a:p>
        </p:txBody>
      </p:sp>
      <p:pic>
        <p:nvPicPr>
          <p:cNvPr id="5" name="Содержимое 4" descr="P10803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Подбор </a:t>
            </a:r>
            <a:br>
              <a:rPr lang="ru-RU" dirty="0" smtClean="0"/>
            </a:br>
            <a:r>
              <a:rPr lang="ru-RU" dirty="0" smtClean="0"/>
              <a:t>       трафарета  - «слогана» </a:t>
            </a:r>
            <a:endParaRPr lang="ru-RU" dirty="0"/>
          </a:p>
        </p:txBody>
      </p:sp>
      <p:pic>
        <p:nvPicPr>
          <p:cNvPr id="6" name="Содержимое 5" descr="P10803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4472" b="6453"/>
          <a:stretch>
            <a:fillRect/>
          </a:stretch>
        </p:blipFill>
        <p:spPr>
          <a:xfrm>
            <a:off x="4211960" y="2780928"/>
            <a:ext cx="3521075" cy="2088232"/>
          </a:xfrm>
        </p:spPr>
      </p:pic>
      <p:pic>
        <p:nvPicPr>
          <p:cNvPr id="8" name="Рисунок 7" descr="pj58oO-mL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2780928"/>
            <a:ext cx="3637805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этап изготовления </a:t>
            </a:r>
            <a:br>
              <a:rPr lang="ru-RU" sz="3200" dirty="0" smtClean="0"/>
            </a:br>
            <a:r>
              <a:rPr lang="ru-RU" sz="3200" dirty="0" smtClean="0"/>
              <a:t>фактурного декора  закончен! </a:t>
            </a:r>
            <a:endParaRPr lang="ru-RU" sz="3200" dirty="0"/>
          </a:p>
        </p:txBody>
      </p:sp>
      <p:pic>
        <p:nvPicPr>
          <p:cNvPr id="5" name="Содержимое 4" descr="P10803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429" t="17198"/>
          <a:stretch>
            <a:fillRect/>
          </a:stretch>
        </p:blipFill>
        <p:spPr>
          <a:xfrm>
            <a:off x="611561" y="2492896"/>
            <a:ext cx="3240360" cy="2150563"/>
          </a:xfrm>
        </p:spPr>
      </p:pic>
      <p:pic>
        <p:nvPicPr>
          <p:cNvPr id="6" name="Содержимое 5" descr="P10803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2652"/>
          <a:stretch>
            <a:fillRect/>
          </a:stretch>
        </p:blipFill>
        <p:spPr>
          <a:xfrm>
            <a:off x="3937192" y="2492896"/>
            <a:ext cx="3723836" cy="21602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Дополнительный декор  - кружево</a:t>
            </a:r>
            <a:endParaRPr lang="ru-RU" dirty="0"/>
          </a:p>
        </p:txBody>
      </p:sp>
      <p:pic>
        <p:nvPicPr>
          <p:cNvPr id="6" name="Содержимое 5" descr="P10803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218" t="11776"/>
          <a:stretch>
            <a:fillRect/>
          </a:stretch>
        </p:blipFill>
        <p:spPr>
          <a:xfrm rot="5400000">
            <a:off x="789871" y="2170569"/>
            <a:ext cx="3963857" cy="3168352"/>
          </a:xfrm>
        </p:spPr>
      </p:pic>
      <p:pic>
        <p:nvPicPr>
          <p:cNvPr id="8" name="Рисунок 7" descr="AA8vwYtda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1440160" cy="39576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Создаем барельеф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 помощью декоративного  кружева , </a:t>
            </a:r>
            <a:r>
              <a:rPr lang="ru-RU" dirty="0" err="1" smtClean="0"/>
              <a:t>молдов</a:t>
            </a:r>
            <a:r>
              <a:rPr lang="ru-RU" dirty="0" smtClean="0"/>
              <a:t> и  декоративных камешков создаем  барельеф</a:t>
            </a:r>
            <a:endParaRPr lang="ru-RU" dirty="0"/>
          </a:p>
        </p:txBody>
      </p:sp>
      <p:pic>
        <p:nvPicPr>
          <p:cNvPr id="5" name="Содержимое 4" descr="P10803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3354" t="3596"/>
          <a:stretch>
            <a:fillRect/>
          </a:stretch>
        </p:blipFill>
        <p:spPr>
          <a:xfrm rot="5400000">
            <a:off x="4567548" y="1921284"/>
            <a:ext cx="2698773" cy="254585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333</TotalTime>
  <Words>208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МБОУ «Школа № 11  им Г.С. Бересневой» Приокский район   « Скрап - блокнот   Счастье – это просто!»</vt:lpstr>
      <vt:lpstr>Моя цель -  спроектировать  новогодний подарок! Итак, начнем !</vt:lpstr>
      <vt:lpstr>ЭТАП СОЗДАния  ОБЛОЖКи БЛОКНОТА</vt:lpstr>
      <vt:lpstr>Этап  грунтовки  основы блокнота</vt:lpstr>
      <vt:lpstr>Создание рельефа</vt:lpstr>
      <vt:lpstr>                Подбор         трафарета  - «слогана» </vt:lpstr>
      <vt:lpstr>этап изготовления  фактурного декора  закончен! </vt:lpstr>
      <vt:lpstr>Дополнительный декор  - кружево</vt:lpstr>
      <vt:lpstr>Создаем барельеф</vt:lpstr>
      <vt:lpstr>Дополнительный декор – покрытие акрилом</vt:lpstr>
      <vt:lpstr>Патинирование изделия </vt:lpstr>
      <vt:lpstr>Конец - всему делу  венец ! </vt:lpstr>
      <vt:lpstr>Покрытие  акриловым  лаком</vt:lpstr>
      <vt:lpstr>    Счастье  - это просто!</vt:lpstr>
      <vt:lpstr>дорог не сам подарок –  дорога любовь, с которой он сделан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«Школа № 11 им Г.С. Бересневой «Блокнот . Счастье – это просто!»</dc:title>
  <dc:creator>User</dc:creator>
  <cp:lastModifiedBy>User</cp:lastModifiedBy>
  <cp:revision>24</cp:revision>
  <dcterms:created xsi:type="dcterms:W3CDTF">2017-12-10T18:15:25Z</dcterms:created>
  <dcterms:modified xsi:type="dcterms:W3CDTF">2017-12-14T05:47:14Z</dcterms:modified>
</cp:coreProperties>
</file>