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thumbs.dreamstime.com/z/cooking-vector-background-23715455.jpg"/>
          <p:cNvPicPr>
            <a:picLocks/>
          </p:cNvPicPr>
          <p:nvPr/>
        </p:nvPicPr>
        <p:blipFill>
          <a:blip r:embed="rId2" cstate="print">
            <a:lum bright="40000" contrast="-20000"/>
          </a:blip>
          <a:srcRect b="102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Гимназия 136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Конкурсная работа</a:t>
            </a:r>
          </a:p>
          <a:p>
            <a:pPr algn="ctr">
              <a:buNone/>
            </a:pPr>
            <a:r>
              <a:rPr lang="ru-RU" sz="6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«Торт Бобик»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Потапова Елизавета 5 Б класс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thumbs.dreamstime.com/z/cooking-vector-background-23715455.jpg"/>
          <p:cNvPicPr>
            <a:picLocks/>
          </p:cNvPicPr>
          <p:nvPr/>
        </p:nvPicPr>
        <p:blipFill>
          <a:blip r:embed="rId2" cstate="print">
            <a:lum bright="40000" contrast="-20000"/>
          </a:blip>
          <a:srcRect b="102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Приятного аппетита!!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Леночка\Desktop\мастер класс по технологии\P_20171119_183105.jpg"/>
          <p:cNvPicPr>
            <a:picLocks noChangeAspect="1" noChangeArrowheads="1"/>
          </p:cNvPicPr>
          <p:nvPr/>
        </p:nvPicPr>
        <p:blipFill>
          <a:blip r:embed="rId3" cstate="print"/>
          <a:srcRect r="6661" b="10904"/>
          <a:stretch>
            <a:fillRect/>
          </a:stretch>
        </p:blipFill>
        <p:spPr bwMode="auto">
          <a:xfrm>
            <a:off x="2915816" y="1161839"/>
            <a:ext cx="3240360" cy="5498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https://thumbs.dreamstime.com/z/cooking-vector-background-23715455.jpg"/>
          <p:cNvPicPr>
            <a:picLocks/>
          </p:cNvPicPr>
          <p:nvPr/>
        </p:nvPicPr>
        <p:blipFill>
          <a:blip r:embed="rId2" cstate="print">
            <a:lum bright="40000" contrast="-20000"/>
          </a:blip>
          <a:srcRect b="102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0405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Ингредиенты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печенье крекер «Рыбки» — 400-500 граммов</a:t>
            </a:r>
          </a:p>
          <a:p>
            <a:pPr lvl="0" fontAlgn="base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сметана (15% или 21% жирности) — 500 граммов</a:t>
            </a:r>
          </a:p>
          <a:p>
            <a:pPr lvl="0" fontAlgn="base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стакан сахара без горки</a:t>
            </a:r>
          </a:p>
          <a:p>
            <a:pPr lvl="0" fontAlgn="base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бананы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3 штуки</a:t>
            </a:r>
          </a:p>
          <a:p>
            <a:endParaRPr lang="ru-RU" dirty="0"/>
          </a:p>
        </p:txBody>
      </p:sp>
      <p:pic>
        <p:nvPicPr>
          <p:cNvPr id="15362" name="Picture 2" descr="C:\Users\Леночка\Desktop\мастер класс по технологии\P_20171119_1252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10178"/>
          <a:stretch>
            <a:fillRect/>
          </a:stretch>
        </p:blipFill>
        <p:spPr bwMode="auto">
          <a:xfrm>
            <a:off x="5436096" y="1628800"/>
            <a:ext cx="3024336" cy="4599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https://thumbs.dreamstime.com/z/cooking-vector-background-23715455.jpg"/>
          <p:cNvPicPr>
            <a:picLocks/>
          </p:cNvPicPr>
          <p:nvPr/>
        </p:nvPicPr>
        <p:blipFill>
          <a:blip r:embed="rId2" cstate="print">
            <a:lum bright="40000" contrast="-20000"/>
          </a:blip>
          <a:srcRect b="102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шаг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320480" cy="4525963"/>
          </a:xfrm>
        </p:spPr>
        <p:txBody>
          <a:bodyPr>
            <a:normAutofit/>
          </a:bodyPr>
          <a:lstStyle/>
          <a:p>
            <a:pPr lvl="0" fontAlgn="base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началом работы с бананами обязательно их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нужно вымыть.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Леночка\Desktop\мастер класс по технологии\P_20171119_130317.jpg"/>
          <p:cNvPicPr>
            <a:picLocks noChangeAspect="1" noChangeArrowheads="1"/>
          </p:cNvPicPr>
          <p:nvPr/>
        </p:nvPicPr>
        <p:blipFill>
          <a:blip r:embed="rId3" cstate="print"/>
          <a:srcRect t="20906"/>
          <a:stretch>
            <a:fillRect/>
          </a:stretch>
        </p:blipFill>
        <p:spPr bwMode="auto">
          <a:xfrm>
            <a:off x="4716016" y="1484784"/>
            <a:ext cx="3677557" cy="5171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https://thumbs.dreamstime.com/z/cooking-vector-background-23715455.jpg"/>
          <p:cNvPicPr>
            <a:picLocks/>
          </p:cNvPicPr>
          <p:nvPr/>
        </p:nvPicPr>
        <p:blipFill>
          <a:blip r:embed="rId2" cstate="print">
            <a:lum bright="40000" contrast="-20000"/>
          </a:blip>
          <a:srcRect b="102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шаг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320480" cy="4525963"/>
          </a:xfrm>
        </p:spPr>
        <p:txBody>
          <a:bodyPr>
            <a:normAutofit/>
          </a:bodyPr>
          <a:lstStyle/>
          <a:p>
            <a:pPr lvl="0" fontAlgn="base"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Бананы очистить и порезать.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Леночка\Desktop\мастер класс по технологии\P_20171119_1306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24497"/>
          <a:stretch>
            <a:fillRect/>
          </a:stretch>
        </p:blipFill>
        <p:spPr bwMode="auto">
          <a:xfrm>
            <a:off x="5076056" y="1196752"/>
            <a:ext cx="3409950" cy="457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https://thumbs.dreamstime.com/z/cooking-vector-background-23715455.jpg"/>
          <p:cNvPicPr>
            <a:picLocks/>
          </p:cNvPicPr>
          <p:nvPr/>
        </p:nvPicPr>
        <p:blipFill>
          <a:blip r:embed="rId2" cstate="print">
            <a:lum bright="40000" contrast="-20000"/>
          </a:blip>
          <a:srcRect b="102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шаг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211960" cy="4525963"/>
          </a:xfrm>
        </p:spPr>
        <p:txBody>
          <a:bodyPr>
            <a:normAutofit/>
          </a:bodyPr>
          <a:lstStyle/>
          <a:p>
            <a:pPr lvl="0" fontAlgn="base"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Влить в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чашу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сметану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насыпать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сахар и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положить бананы. </a:t>
            </a:r>
          </a:p>
          <a:p>
            <a:pPr lvl="0" fontAlgn="base"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хорошо перемешать.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Леночка\Desktop\мастер класс по технологии\P_20171119_1313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2945" b="5499"/>
          <a:stretch>
            <a:fillRect/>
          </a:stretch>
        </p:blipFill>
        <p:spPr bwMode="auto">
          <a:xfrm>
            <a:off x="4427984" y="1484784"/>
            <a:ext cx="2216299" cy="4277072"/>
          </a:xfrm>
          <a:prstGeom prst="rect">
            <a:avLst/>
          </a:prstGeom>
          <a:noFill/>
        </p:spPr>
      </p:pic>
      <p:pic>
        <p:nvPicPr>
          <p:cNvPr id="18435" name="Picture 3" descr="C:\Users\Леночка\Desktop\мастер класс по технологии\P_20171119_131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88640"/>
            <a:ext cx="2113799" cy="3757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https://thumbs.dreamstime.com/z/cooking-vector-background-23715455.jpg"/>
          <p:cNvPicPr>
            <a:picLocks/>
          </p:cNvPicPr>
          <p:nvPr/>
        </p:nvPicPr>
        <p:blipFill>
          <a:blip r:embed="rId2" cstate="print">
            <a:lum bright="40000" contrast="-20000"/>
          </a:blip>
          <a:srcRect b="102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4 шаг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211960" cy="4525963"/>
          </a:xfrm>
        </p:spPr>
        <p:txBody>
          <a:bodyPr>
            <a:normAutofit/>
          </a:bodyPr>
          <a:lstStyle/>
          <a:p>
            <a:pPr lvl="0" fontAlgn="base"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 помощью миксера взбить массу.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Леночка\Desktop\мастер класс по технологии\P_20171119_1319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11769"/>
          <a:stretch>
            <a:fillRect/>
          </a:stretch>
        </p:blipFill>
        <p:spPr bwMode="auto">
          <a:xfrm>
            <a:off x="5076056" y="1196752"/>
            <a:ext cx="3265934" cy="5122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https://thumbs.dreamstime.com/z/cooking-vector-background-23715455.jpg"/>
          <p:cNvPicPr>
            <a:picLocks/>
          </p:cNvPicPr>
          <p:nvPr/>
        </p:nvPicPr>
        <p:blipFill>
          <a:blip r:embed="rId2" cstate="print">
            <a:lum bright="40000" contrast="-20000"/>
          </a:blip>
          <a:srcRect b="102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5 шаг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3563888" cy="4929411"/>
          </a:xfrm>
        </p:spPr>
        <p:txBody>
          <a:bodyPr>
            <a:noAutofit/>
          </a:bodyPr>
          <a:lstStyle/>
          <a:p>
            <a:pPr lvl="0" fontAlgn="base">
              <a:lnSpc>
                <a:spcPct val="110000"/>
              </a:lnSpc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вылить крем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глубокую посуду и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добавить крекеры. </a:t>
            </a:r>
          </a:p>
          <a:p>
            <a:pPr lvl="0" fontAlgn="base">
              <a:lnSpc>
                <a:spcPct val="110000"/>
              </a:lnSpc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Все перемешать и поставить в холодильник на 4 часа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Леночка\Desktop\мастер класс по технологии\P_20171119_1326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00808"/>
            <a:ext cx="2545854" cy="4525963"/>
          </a:xfrm>
          <a:prstGeom prst="rect">
            <a:avLst/>
          </a:prstGeom>
          <a:noFill/>
        </p:spPr>
      </p:pic>
      <p:pic>
        <p:nvPicPr>
          <p:cNvPr id="20483" name="Picture 3" descr="C:\Users\Леночка\Desktop\мастер класс по технологии\P_20171119_1327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372200" y="404664"/>
            <a:ext cx="2372926" cy="4218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https://thumbs.dreamstime.com/z/cooking-vector-background-23715455.jpg"/>
          <p:cNvPicPr>
            <a:picLocks/>
          </p:cNvPicPr>
          <p:nvPr/>
        </p:nvPicPr>
        <p:blipFill>
          <a:blip r:embed="rId2" cstate="print">
            <a:lum bright="40000" contrast="-20000"/>
          </a:blip>
          <a:srcRect b="102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6 шаг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3995936" cy="4929411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Массу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пропитанными сметаной рыбками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выложить в форму и поставить 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холодильник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еще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пару часов. </a:t>
            </a:r>
          </a:p>
          <a:p>
            <a:pPr lvl="0" fontAlgn="base">
              <a:lnSpc>
                <a:spcPct val="110000"/>
              </a:lnSpc>
              <a:buNone/>
            </a:pP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Леночка\Desktop\мастер класс по технологии\P_20171119_1620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21315"/>
          <a:stretch>
            <a:fillRect/>
          </a:stretch>
        </p:blipFill>
        <p:spPr bwMode="auto">
          <a:xfrm>
            <a:off x="4780114" y="1196752"/>
            <a:ext cx="3551892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https://thumbs.dreamstime.com/z/cooking-vector-background-23715455.jpg"/>
          <p:cNvPicPr>
            <a:picLocks/>
          </p:cNvPicPr>
          <p:nvPr/>
        </p:nvPicPr>
        <p:blipFill>
          <a:blip r:embed="rId2" cstate="print">
            <a:lum bright="40000" contrast="-20000"/>
          </a:blip>
          <a:srcRect b="102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7 шаг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3995936" cy="4929411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Спустя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положенное время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торт вынуть из холодильника, можно украсить фруктами, цукатами и подавать к столу.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110000"/>
              </a:lnSpc>
              <a:buNone/>
            </a:pP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Леночка\Desktop\мастер класс по технологии\P_20171119_1829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22906" b="23000"/>
          <a:stretch>
            <a:fillRect/>
          </a:stretch>
        </p:blipFill>
        <p:spPr bwMode="auto">
          <a:xfrm>
            <a:off x="4283968" y="1412776"/>
            <a:ext cx="3893659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165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Гимназия 136</vt:lpstr>
      <vt:lpstr>Ингредиенты </vt:lpstr>
      <vt:lpstr>1 шаг</vt:lpstr>
      <vt:lpstr>2 шаг</vt:lpstr>
      <vt:lpstr>3 шаг</vt:lpstr>
      <vt:lpstr>  4 шаг</vt:lpstr>
      <vt:lpstr>  5 шаг</vt:lpstr>
      <vt:lpstr>  6 шаг</vt:lpstr>
      <vt:lpstr>  7 шаг</vt:lpstr>
      <vt:lpstr>Приятного аппетита!!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Гимназия 136</dc:title>
  <dc:creator>Леночка</dc:creator>
  <cp:lastModifiedBy>Леночка</cp:lastModifiedBy>
  <cp:revision>5</cp:revision>
  <dcterms:created xsi:type="dcterms:W3CDTF">2017-11-19T16:06:34Z</dcterms:created>
  <dcterms:modified xsi:type="dcterms:W3CDTF">2017-11-19T16:53:48Z</dcterms:modified>
</cp:coreProperties>
</file>