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D4FF0-0A32-4124-9C75-6EF25E5F97D0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1BA3-65A5-4B8D-9681-F4839804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5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1BA3-65A5-4B8D-9681-F483980454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9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1BA3-65A5-4B8D-9681-F483980454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7CE22-BCE4-4D5A-A4C8-0F07C5779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A3F40F-55A7-493A-83EA-6E6F8936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311D3-1EB3-4CC8-9749-B28911E4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C5A6C-16F5-42F8-ACE3-373C18DA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6880B-12D8-446D-A30F-10422B11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7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736BD-032E-4393-A75E-58478D85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C3FED-4075-4670-A969-52564E6E5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34FB8-4150-43CA-BB41-18672DED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C31882-0EEF-40DD-AADD-BBE15773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E1C07-A865-40C7-8EAE-7804D5F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7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E96305-DF6A-48E6-9C3F-1C56793B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C3FD6A-C2A1-48DF-BD66-A59CC7B1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F9AE6-DCAA-4F1D-A190-2504AD6B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5A083-52E3-486A-8249-804C3912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D4D48-4D9E-4445-AC55-AF6BD97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0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D8E8B-D50F-4B75-B7E1-EEA73028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336A9-D61E-42AE-A2F7-17CEEEA58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BBA42-300A-4F1B-934E-14BA80BB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32EB3-5880-420C-AB71-87C597F4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84968-43F1-4D95-8438-8CDA3F53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4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78A16-2F2D-40E2-92B9-1B3928F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5A7136-3F00-4084-8679-A2BB34839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ECA36-4B60-49A9-8F3F-F1EFE63E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DB6A5-F399-4E7B-9026-D8E6C602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DDEB8-84CA-4F31-8435-CCF9AB1F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0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F269-1A98-449A-B4B3-638463A0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3BC5F-7873-4BF3-BE35-7F8D236ED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36492C-1F42-4EAD-9F36-F4935AC49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53814-5074-4178-A6DC-DB8B95A1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92A71B-C64C-4F08-B96C-A4E57341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83599-150F-4DE3-8588-1A63041A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8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CDE92-CFDD-4E3E-ADF5-4AC41F20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C04C01-15A8-4AED-A0E9-A90B1AAB6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5CF74-3426-4E71-8550-1749ED369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270A85-BA90-4A60-AE40-651C1D3B1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B02F3B-CAE1-4C2C-8BEC-A93DF670C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480AC5-894E-4DFE-BB53-6A644C3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F8E59A-5DB4-49A0-8F90-39B0CEFB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388ADD-202A-425C-8D20-8826E6D3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4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DBFB5-B9FA-474B-AA3D-EA090691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A960C-4078-4F8D-AD99-B3360077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F705BF-4CF8-45A0-A71A-628E289C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A4F691-0D2B-48DE-A5F5-3E4159E1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8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C76EE0-DE0A-4500-9C45-B244EC40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5BD4F9-E720-45C3-8401-24FC7ED9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5D9197-F384-4424-83C0-30E0587C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8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ABA48-91C7-4315-AD09-8E7C16FF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7972CA-92BE-4468-861F-0E7B19609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33C41-DE21-4F8C-8286-E3FBE37F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1E009A-C38B-41EF-B18B-4CFBCCD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EA10C0-75B5-4ABD-AA8A-1E31A955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CF8AE0-7A42-4B86-8D99-3D3F518D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5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47671-8BF6-43B5-B4BD-1E245BFB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146AF5-DA5A-4BEF-9403-00C6926C0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0E8C00-17B7-46FE-A915-2BC2A9B57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56183-77B9-4B12-A9DC-A6DB217D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6F540-4333-42CC-95D6-7E9684DC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495FC-4F81-4223-A4E7-FECF0FAE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3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24075-9E88-41F5-B694-138E2DA7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470502-2270-4132-895D-66408166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168E0-503A-4ED5-B20D-E8EFE2D2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5FBB9-163C-4577-8D5D-02E12F3DBB0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5F2E2-F3CC-49ED-BFFA-291B5D324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F548B-D032-426E-AED7-FD7454697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2429-EC34-4147-AAFC-8C2463D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61B29-88AD-4560-B6B9-D5EFAB26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 1:Собираем фото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CC88B-F26F-4561-93CB-40E241D2C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50" y="1943190"/>
            <a:ext cx="3609407" cy="24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820"/>
      </p:ext>
    </p:extLst>
  </p:cSld>
  <p:clrMapOvr>
    <a:masterClrMapping/>
  </p:clrMapOvr>
  <p:transition spd="slow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E6486-0E83-41C4-AC12-DFC7777A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 2: Вырезаем фото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315168-2B9A-4A05-8735-BD8406C2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4578" y="1968664"/>
            <a:ext cx="3262843" cy="2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DB88-7AD3-4F82-80F7-6EA9A1E9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 3:Наклеиваем на ватман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4FF493-3BA5-49D3-87EF-7CE1ED162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3638" y="2032011"/>
            <a:ext cx="3364724" cy="27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6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Широкоэкранный</PresentationFormat>
  <Paragraphs>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Этап 1:Собираем фото </vt:lpstr>
      <vt:lpstr>Этап 2: Вырезаем фото </vt:lpstr>
      <vt:lpstr>Этап 3:Наклеиваем на ватман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 1</dc:title>
  <dc:creator>Феррит</dc:creator>
  <cp:lastModifiedBy>Феррит</cp:lastModifiedBy>
  <cp:revision>10</cp:revision>
  <dcterms:created xsi:type="dcterms:W3CDTF">2017-12-08T05:22:39Z</dcterms:created>
  <dcterms:modified xsi:type="dcterms:W3CDTF">2017-12-08T16:20:54Z</dcterms:modified>
</cp:coreProperties>
</file>