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6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75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12/20/2017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64F15DF-30B2-D842-B5E7-1601BDEED1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4009500"/>
          </a:xfrm>
        </p:spPr>
        <p:txBody>
          <a:bodyPr/>
          <a:lstStyle/>
          <a:p>
            <a:r>
              <a:rPr lang="ru-RU" dirty="0" smtClean="0"/>
              <a:t>Мастер-класс</a:t>
            </a:r>
            <a:br>
              <a:rPr lang="ru-RU" dirty="0" smtClean="0"/>
            </a:br>
            <a:r>
              <a:rPr lang="ru-RU" cap="none" dirty="0" smtClean="0"/>
              <a:t>по изготовлению новогодних ажурных шаров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72401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32EE0316-B4AB-FE4C-B390-0D67A902E8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375047"/>
            <a:ext cx="10058400" cy="6250781"/>
          </a:xfrm>
        </p:spPr>
        <p:txBody>
          <a:bodyPr>
            <a:normAutofit/>
          </a:bodyPr>
          <a:lstStyle/>
          <a:p>
            <a:pPr algn="ctr"/>
            <a:r>
              <a:rPr lang="ru-RU" sz="8000" dirty="0"/>
              <a:t>Спасибо за внимание! </a:t>
            </a: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/>
            </a:r>
            <a:br>
              <a:rPr lang="ru-RU" sz="8000" dirty="0" smtClean="0"/>
            </a:br>
            <a:r>
              <a:rPr lang="ru-RU" sz="8000" dirty="0" smtClean="0"/>
              <a:t>С наступающи</a:t>
            </a:r>
            <a:r>
              <a:rPr lang="ru-RU" sz="8000" dirty="0" smtClean="0"/>
              <a:t>м Новым годом</a:t>
            </a:r>
            <a:r>
              <a:rPr lang="ru-RU" sz="8000" dirty="0" smtClean="0"/>
              <a:t>! 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3751694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8325894-D4D4-3547-997A-9E1A9B27E1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7188" y="279538"/>
            <a:ext cx="11510756" cy="6578462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5400" b="1" i="1" dirty="0"/>
              <a:t>Добрый </a:t>
            </a:r>
            <a:r>
              <a:rPr lang="ru-RU" sz="5400" b="1" i="1" dirty="0" smtClean="0"/>
              <a:t>день!  </a:t>
            </a:r>
          </a:p>
          <a:p>
            <a:pPr marL="0" indent="0" algn="ctr">
              <a:buNone/>
            </a:pPr>
            <a:r>
              <a:rPr lang="ru-RU" sz="5400" b="1" i="1" dirty="0" smtClean="0"/>
              <a:t>М</a:t>
            </a:r>
            <a:r>
              <a:rPr lang="ru-RU" sz="5400" b="1" i="1" dirty="0" smtClean="0"/>
              <a:t>еня </a:t>
            </a:r>
            <a:r>
              <a:rPr lang="ru-RU" sz="5400" b="1" i="1" dirty="0"/>
              <a:t>зовут </a:t>
            </a:r>
            <a:r>
              <a:rPr lang="ru-RU" sz="5400" b="1" i="1" dirty="0" err="1" smtClean="0"/>
              <a:t>Паслова</a:t>
            </a:r>
            <a:r>
              <a:rPr lang="ru-RU" sz="5400" b="1" i="1" dirty="0" smtClean="0"/>
              <a:t> Наталья</a:t>
            </a:r>
            <a:r>
              <a:rPr lang="ru-RU" sz="5400" b="1" i="1" dirty="0"/>
              <a:t>.  </a:t>
            </a:r>
            <a:endParaRPr lang="ru-RU" sz="5400" b="1" i="1" dirty="0" smtClean="0"/>
          </a:p>
          <a:p>
            <a:pPr marL="0" indent="0" algn="ctr">
              <a:buNone/>
            </a:pPr>
            <a:r>
              <a:rPr lang="ru-RU" sz="5400" b="1" i="1" dirty="0" smtClean="0"/>
              <a:t>Я </a:t>
            </a:r>
            <a:r>
              <a:rPr lang="ru-RU" sz="5400" b="1" i="1" dirty="0"/>
              <a:t>ученица 7 </a:t>
            </a:r>
            <a:r>
              <a:rPr lang="ru-RU" sz="5400" b="1" i="1" dirty="0" smtClean="0"/>
              <a:t>«</a:t>
            </a:r>
            <a:r>
              <a:rPr lang="ru-RU" sz="5400" b="1" i="1" dirty="0"/>
              <a:t>А»  класса, МБОУ «</a:t>
            </a:r>
            <a:r>
              <a:rPr lang="ru-RU" sz="5400" b="1" i="1" dirty="0" smtClean="0"/>
              <a:t>Школа №18». </a:t>
            </a:r>
            <a:r>
              <a:rPr lang="ru-RU" sz="5400" b="1" i="1" dirty="0"/>
              <a:t>Я хочу  показать Вам  </a:t>
            </a:r>
            <a:r>
              <a:rPr lang="ru-RU" sz="5400" b="1" i="1" dirty="0" smtClean="0"/>
              <a:t>мастер-класс</a:t>
            </a:r>
            <a:r>
              <a:rPr lang="ru-RU" sz="5400" b="1" i="1" dirty="0"/>
              <a:t>,  как сделать Новогодние </a:t>
            </a:r>
            <a:r>
              <a:rPr lang="ru-RU" sz="5400" b="1" i="1" dirty="0" smtClean="0"/>
              <a:t>ажурные шары </a:t>
            </a:r>
            <a:r>
              <a:rPr lang="ru-RU" sz="5400" b="1" i="1" dirty="0"/>
              <a:t>и что можно сделать  из них! </a:t>
            </a:r>
          </a:p>
        </p:txBody>
      </p:sp>
    </p:spTree>
    <p:extLst>
      <p:ext uri="{BB962C8B-B14F-4D97-AF65-F5344CB8AC3E}">
        <p14:creationId xmlns:p14="http://schemas.microsoft.com/office/powerpoint/2010/main" val="1544904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0F7B9C6-7655-A847-910E-B0AF395324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36853" y="2182020"/>
            <a:ext cx="5240462" cy="3932237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89E320B-3362-DA48-8C35-5339E6F00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7454" y="564012"/>
            <a:ext cx="10058400" cy="3779388"/>
          </a:xfrm>
        </p:spPr>
        <p:txBody>
          <a:bodyPr>
            <a:normAutofit/>
          </a:bodyPr>
          <a:lstStyle/>
          <a:p>
            <a:r>
              <a:rPr lang="ru-RU" i="1" u="sng" dirty="0"/>
              <a:t>Н</a:t>
            </a:r>
            <a:r>
              <a:rPr lang="ru-RU" i="1" u="sng" dirty="0" smtClean="0"/>
              <a:t>ам </a:t>
            </a:r>
            <a:r>
              <a:rPr lang="ru-RU" i="1" u="sng" dirty="0"/>
              <a:t>понадобится: </a:t>
            </a:r>
            <a:r>
              <a:rPr lang="ru-RU" i="1" u="sng" dirty="0" smtClean="0"/>
              <a:t/>
            </a:r>
            <a:br>
              <a:rPr lang="ru-RU" i="1" u="sng" dirty="0" smtClean="0"/>
            </a:br>
            <a:r>
              <a:rPr lang="ru-RU" dirty="0" smtClean="0"/>
              <a:t>нитки</a:t>
            </a:r>
            <a:r>
              <a:rPr lang="ru-RU" dirty="0"/>
              <a:t>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иголка</a:t>
            </a:r>
            <a:r>
              <a:rPr lang="ru-RU" dirty="0"/>
              <a:t>, 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воздушный </a:t>
            </a:r>
            <a:r>
              <a:rPr lang="ru-RU" dirty="0"/>
              <a:t>шарик,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клей ПВА.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33650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310F040-5FD9-B245-A708-0CB6390B90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5750" y="314326"/>
            <a:ext cx="11587163" cy="3757612"/>
          </a:xfrm>
        </p:spPr>
        <p:txBody>
          <a:bodyPr>
            <a:normAutofit/>
          </a:bodyPr>
          <a:lstStyle/>
          <a:p>
            <a:pPr algn="ctr"/>
            <a:r>
              <a:rPr lang="ru-RU" i="1" dirty="0"/>
              <a:t>Для начала надуваем  шарик,  </a:t>
            </a:r>
            <a:r>
              <a:rPr lang="ru-RU" sz="4900" i="1" dirty="0"/>
              <a:t>нужного</a:t>
            </a:r>
            <a:r>
              <a:rPr lang="ru-RU" i="1" dirty="0"/>
              <a:t> </a:t>
            </a:r>
            <a:r>
              <a:rPr lang="ru-RU" i="1" dirty="0" smtClean="0"/>
              <a:t>нам </a:t>
            </a:r>
            <a:r>
              <a:rPr lang="ru-RU" i="1" dirty="0"/>
              <a:t>размера.  Затем  берём ПВА, нити и толстую иголку, </a:t>
            </a:r>
            <a:r>
              <a:rPr lang="ru-RU" i="1" dirty="0" smtClean="0"/>
              <a:t>продевая </a:t>
            </a:r>
            <a:r>
              <a:rPr lang="ru-RU" i="1" dirty="0"/>
              <a:t>так как </a:t>
            </a:r>
            <a:r>
              <a:rPr lang="ru-RU" i="1" dirty="0" smtClean="0"/>
              <a:t>показано </a:t>
            </a:r>
            <a:r>
              <a:rPr lang="ru-RU" i="1" dirty="0"/>
              <a:t>на картинке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FA71E18D-A0AB-6F4D-8298-244431FAA4D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0800000" flipV="1">
            <a:off x="396154" y="3337817"/>
            <a:ext cx="3390033" cy="3171197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F211CAD2-466C-7040-83FA-6BB09374DE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9460" y="3337817"/>
            <a:ext cx="4073440" cy="305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0309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BC798324-1258-7A48-9780-9131749B85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8" y="357688"/>
            <a:ext cx="11601450" cy="165729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Начинаем обманывать шарик </a:t>
            </a:r>
            <a:r>
              <a:rPr lang="ru-RU" dirty="0" smtClean="0"/>
              <a:t>нитями, смазывая их клеем,  </a:t>
            </a:r>
            <a:r>
              <a:rPr lang="ru-RU" dirty="0"/>
              <a:t>стараемся делать </a:t>
            </a:r>
            <a:r>
              <a:rPr lang="ru-RU" dirty="0" smtClean="0"/>
              <a:t>переплетенные </a:t>
            </a:r>
            <a:r>
              <a:rPr lang="ru-RU" dirty="0"/>
              <a:t>квадратики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67A03E83-D2DE-D34B-8CAA-F0E8460CCF5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1113" y="2299892"/>
            <a:ext cx="3432640" cy="257571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DA5ADA2F-2196-734F-ACD5-1CB67904CC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3753" y="3758852"/>
            <a:ext cx="3738083" cy="2804911"/>
          </a:xfrm>
          <a:prstGeom prst="rect">
            <a:avLst/>
          </a:prstGeom>
        </p:spPr>
      </p:pic>
      <p:pic>
        <p:nvPicPr>
          <p:cNvPr id="8" name="Рисунок 8">
            <a:extLst>
              <a:ext uri="{FF2B5EF4-FFF2-40B4-BE49-F238E27FC236}">
                <a16:creationId xmlns:a16="http://schemas.microsoft.com/office/drawing/2014/main" xmlns="" id="{1B9AA4EE-CECE-6C42-BA99-32C5AA6AFD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81836" y="2299892"/>
            <a:ext cx="3729714" cy="2798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2397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FD0BCE2-742A-5544-BCBF-B4195A06C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После того как шарик </a:t>
            </a:r>
            <a:r>
              <a:rPr lang="ru-RU" dirty="0" smtClean="0"/>
              <a:t>готов,  </a:t>
            </a:r>
            <a:r>
              <a:rPr lang="ru-RU" dirty="0"/>
              <a:t>оставляем его </a:t>
            </a:r>
            <a:r>
              <a:rPr lang="ru-RU" dirty="0" smtClean="0"/>
              <a:t>высыхать </a:t>
            </a:r>
            <a:r>
              <a:rPr lang="ru-RU" dirty="0"/>
              <a:t>на 24 часа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3CAB4FC6-E184-1547-8825-4AB9927C277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36441" y="2353469"/>
            <a:ext cx="5240462" cy="3932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072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5899F696-85F3-B749-9C0D-B9DA1F1E47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5486744"/>
          </a:xfrm>
        </p:spPr>
        <p:txBody>
          <a:bodyPr>
            <a:normAutofit/>
          </a:bodyPr>
          <a:lstStyle/>
          <a:p>
            <a:r>
              <a:rPr lang="ru-RU" dirty="0"/>
              <a:t>Через 24 часа ломаем шарик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 smtClean="0"/>
              <a:t> </a:t>
            </a:r>
            <a:r>
              <a:rPr lang="ru-RU" dirty="0"/>
              <a:t/>
            </a:r>
            <a:br>
              <a:rPr lang="ru-RU" dirty="0"/>
            </a:br>
            <a:r>
              <a:rPr lang="ru-RU" u="sng" dirty="0"/>
              <a:t>ВНИМАНИЕ: </a:t>
            </a:r>
            <a:r>
              <a:rPr lang="ru-RU" dirty="0"/>
              <a:t>шарик </a:t>
            </a:r>
            <a:r>
              <a:rPr lang="ru-RU" dirty="0" smtClean="0"/>
              <a:t>нужно </a:t>
            </a:r>
            <a:r>
              <a:rPr lang="ru-RU" dirty="0" err="1" smtClean="0"/>
              <a:t>ломпутить</a:t>
            </a:r>
            <a:r>
              <a:rPr lang="ru-RU" dirty="0" smtClean="0"/>
              <a:t> </a:t>
            </a:r>
            <a:r>
              <a:rPr lang="ru-RU" dirty="0"/>
              <a:t>быстро,  </a:t>
            </a:r>
            <a:r>
              <a:rPr lang="ru-RU" dirty="0" smtClean="0"/>
              <a:t>для того чтобы </a:t>
            </a:r>
            <a:r>
              <a:rPr lang="ru-RU" dirty="0" smtClean="0"/>
              <a:t>каркас не потерял </a:t>
            </a:r>
            <a:r>
              <a:rPr lang="ru-RU" dirty="0" smtClean="0"/>
              <a:t>форму.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45908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6F2263D-A00B-C640-9550-5D067580A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Новогодний ажурный ш</a:t>
            </a:r>
            <a:r>
              <a:rPr lang="ru-RU" dirty="0" smtClean="0"/>
              <a:t>арик готов</a:t>
            </a:r>
            <a:r>
              <a:rPr lang="ru-RU" dirty="0"/>
              <a:t>!</a:t>
            </a:r>
            <a:r>
              <a:rPr lang="ru-RU" dirty="0" smtClean="0"/>
              <a:t>  </a:t>
            </a:r>
            <a:r>
              <a:rPr lang="ru-RU" dirty="0"/>
              <a:t>При </a:t>
            </a:r>
            <a:r>
              <a:rPr lang="ru-RU" dirty="0" smtClean="0"/>
              <a:t>желании его </a:t>
            </a:r>
            <a:r>
              <a:rPr lang="ru-RU" dirty="0"/>
              <a:t>можно  украсить блестками или мишурой. 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9B6FE6F5-C8EC-DD46-B66D-AB4F1620A3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0587" y="2428876"/>
            <a:ext cx="5285316" cy="3963988"/>
          </a:xfrm>
          <a:prstGeom prst="rect">
            <a:avLst/>
          </a:prstGeom>
        </p:spPr>
      </p:pic>
      <p:pic>
        <p:nvPicPr>
          <p:cNvPr id="6" name="Рисунок 6">
            <a:extLst>
              <a:ext uri="{FF2B5EF4-FFF2-40B4-BE49-F238E27FC236}">
                <a16:creationId xmlns:a16="http://schemas.microsoft.com/office/drawing/2014/main" xmlns="" id="{AD7D8E76-FB3E-6248-907D-2B480A7D9E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0813" y="2428876"/>
            <a:ext cx="5351859" cy="4013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3071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D471E0-2193-7F47-9541-C8BF952F2E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8225" y="299694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ru-RU" dirty="0"/>
              <a:t>Если подключить фантазию,  то получиться настоящая сказка</a:t>
            </a:r>
          </a:p>
        </p:txBody>
      </p:sp>
      <p:pic>
        <p:nvPicPr>
          <p:cNvPr id="4" name="Рисунок 4">
            <a:extLst>
              <a:ext uri="{FF2B5EF4-FFF2-40B4-BE49-F238E27FC236}">
                <a16:creationId xmlns:a16="http://schemas.microsoft.com/office/drawing/2014/main" xmlns="" id="{C99D0F29-3ECB-1E45-A007-EE647094D1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71750" y="1671294"/>
            <a:ext cx="6468397" cy="485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75480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авон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125</Words>
  <Application>Microsoft Office PowerPoint</Application>
  <PresentationFormat>Широкоэкранный</PresentationFormat>
  <Paragraphs>12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Century Gothic</vt:lpstr>
      <vt:lpstr>Garamond</vt:lpstr>
      <vt:lpstr>Савон</vt:lpstr>
      <vt:lpstr>Мастер-класс по изготовлению новогодних ажурных шаров </vt:lpstr>
      <vt:lpstr>Презентация PowerPoint</vt:lpstr>
      <vt:lpstr>Нам понадобится:  нитки,   иголка,   воздушный шарик,  клей ПВА.</vt:lpstr>
      <vt:lpstr>Для начала надуваем  шарик,  нужного нам размера.  Затем  берём ПВА, нити и толстую иголку, продевая так как показано на картинке</vt:lpstr>
      <vt:lpstr>Начинаем обманывать шарик нитями, смазывая их клеем,  стараемся делать переплетенные квадратики </vt:lpstr>
      <vt:lpstr>После того как шарик готов,  оставляем его высыхать на 24 часа </vt:lpstr>
      <vt:lpstr>Через 24 часа ломаем шарик.   ВНИМАНИЕ: шарик нужно ломпутить быстро,  для того чтобы каркас не потерял форму.</vt:lpstr>
      <vt:lpstr>Новогодний ажурный шарик готов!  При желании его можно  украсить блестками или мишурой. </vt:lpstr>
      <vt:lpstr>Если подключить фантазию,  то получиться настоящая сказка</vt:lpstr>
      <vt:lpstr>Спасибо за внимание!   С наступающим Новым годом!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класс </dc:title>
  <cp:lastModifiedBy>Дмитрий Каленюк</cp:lastModifiedBy>
  <cp:revision>7</cp:revision>
  <dcterms:modified xsi:type="dcterms:W3CDTF">2017-12-20T18:13:57Z</dcterms:modified>
</cp:coreProperties>
</file>