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70" r:id="rId11"/>
    <p:sldId id="271" r:id="rId12"/>
    <p:sldId id="273" r:id="rId13"/>
    <p:sldId id="277" r:id="rId14"/>
    <p:sldId id="278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я" initials="к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526" autoAdjust="0"/>
  </p:normalViewPr>
  <p:slideViewPr>
    <p:cSldViewPr>
      <p:cViewPr varScale="1">
        <p:scale>
          <a:sx n="69" d="100"/>
          <a:sy n="69" d="100"/>
        </p:scale>
        <p:origin x="-124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9D1ED-C357-4ADE-B52D-7E52E3EDFA1A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249C-2E1E-4675-8639-D9A39B50F2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10000">
    <p:newsflash/>
    <p:sndAc>
      <p:stSnd>
        <p:snd r:embed="rId13" name="click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06" y="2285992"/>
            <a:ext cx="8915400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8000" dirty="0" smtClean="0"/>
              <a:t>Мастер-класс</a:t>
            </a:r>
            <a:endParaRPr lang="ru-RU" sz="8000" dirty="0"/>
          </a:p>
        </p:txBody>
      </p:sp>
    </p:spTree>
  </p:cSld>
  <p:clrMapOvr>
    <a:masterClrMapping/>
  </p:clrMapOvr>
  <p:transition spd="slow" advClick="0" advTm="5000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Полученную заготовку накручиваем на карандаш, поправляя нарезанные полоски. После этого склеиваем клеем и осторожно снимаем с карандаша.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20161126_1152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результате получается вот такая красивая, пушистая веточка, которых надо много.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20161126_1154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Затем берем конус и приклеиваем к нему  «веточки».</a:t>
            </a:r>
            <a:endParaRPr lang="ru-RU" sz="2000" dirty="0"/>
          </a:p>
        </p:txBody>
      </p:sp>
      <p:pic>
        <p:nvPicPr>
          <p:cNvPr id="5" name="Содержимое 4" descr="20161127_101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ленточки и бусинки, с помощью нитки и иголки, делаем украшения , которыми будем наряжать нашу красавицу елку.</a:t>
            </a:r>
            <a:endParaRPr lang="ru-RU" sz="2000" dirty="0"/>
          </a:p>
        </p:txBody>
      </p:sp>
      <p:pic>
        <p:nvPicPr>
          <p:cNvPr id="5" name="Содержимое 4" descr="20161127_1136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82" y="357166"/>
            <a:ext cx="8915400" cy="14287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Ну вот и все, наш мастер класс подошел к концу. Приложив немного усилий и добавив к этому чуточку  терпения, мы своими руками изготовили такой красивый новогодний сувенир. Он может стать достойным  украшением любого праздничного интерьера.</a:t>
            </a:r>
            <a:br>
              <a:rPr lang="ru-RU" sz="2000" dirty="0" smtClean="0"/>
            </a:br>
            <a:r>
              <a:rPr lang="ru-RU" sz="2000" dirty="0" smtClean="0"/>
              <a:t>С  наступающим Новым годом!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Содержимое 4" descr="20161127_2101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67116" y="1928802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14" y="1071546"/>
            <a:ext cx="7677150" cy="1828800"/>
          </a:xfrm>
        </p:spPr>
        <p:txBody>
          <a:bodyPr/>
          <a:lstStyle/>
          <a:p>
            <a:r>
              <a:rPr lang="ru-RU" dirty="0" smtClean="0"/>
              <a:t>Новогодний сувенир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100" y="2071678"/>
            <a:ext cx="3143272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 Здравствуйте, меня зовут Денисова Юля. Я учусь </a:t>
            </a:r>
            <a:r>
              <a:rPr lang="ru-RU" smtClean="0"/>
              <a:t>в </a:t>
            </a:r>
            <a:r>
              <a:rPr lang="ru-RU" smtClean="0"/>
              <a:t> 4А </a:t>
            </a:r>
            <a:r>
              <a:rPr lang="ru-RU" dirty="0" smtClean="0"/>
              <a:t>классе. Я очень люблю делать разные поделки и выполнять творческие задания. Сейчас вы узнаете, как сделать новогодний сувенир своими руками</a:t>
            </a:r>
            <a:endParaRPr lang="ru-RU" dirty="0"/>
          </a:p>
        </p:txBody>
      </p:sp>
      <p:pic>
        <p:nvPicPr>
          <p:cNvPr id="4" name="Содержимое 4" descr="20161127_21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84" y="1428736"/>
            <a:ext cx="2648545" cy="47085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Для этого нам понадобятся: карандаш, линейка,  ножницы, </a:t>
            </a:r>
            <a:r>
              <a:rPr lang="ru-RU" sz="2000" dirty="0" err="1" smtClean="0"/>
              <a:t>степлер</a:t>
            </a:r>
            <a:r>
              <a:rPr lang="ru-RU" sz="2000" dirty="0" smtClean="0"/>
              <a:t>, картон, клей ПВА, гофрированная бумага, ленточки и бусинки.</a:t>
            </a:r>
            <a:br>
              <a:rPr lang="ru-RU" sz="2000" dirty="0" smtClean="0"/>
            </a:br>
            <a:r>
              <a:rPr lang="ru-RU" sz="2000" dirty="0" smtClean="0"/>
              <a:t>Берем лист картона и с помощью карандаша и линейки находим и размечаем середину</a:t>
            </a:r>
            <a:endParaRPr lang="ru-RU" sz="2000" dirty="0"/>
          </a:p>
        </p:txBody>
      </p:sp>
      <p:pic>
        <p:nvPicPr>
          <p:cNvPr id="6" name="Содержимое 5" descr="20161126_111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После этого также с помощью линейки и карандаша размечаем контуры заготовки конуса </a:t>
            </a:r>
            <a:endParaRPr lang="ru-RU" sz="2000" dirty="0"/>
          </a:p>
        </p:txBody>
      </p:sp>
      <p:pic>
        <p:nvPicPr>
          <p:cNvPr id="6" name="Содержимое 5" descr="20161126_111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Ножницами вырезаем заготовку, не забывая про технику безопасности.</a:t>
            </a:r>
            <a:endParaRPr lang="ru-RU" sz="2000" dirty="0"/>
          </a:p>
        </p:txBody>
      </p:sp>
      <p:pic>
        <p:nvPicPr>
          <p:cNvPr id="6" name="Содержимое 5" descr="20161126_1115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Вырезанную заготовку скрепляем </a:t>
            </a:r>
            <a:r>
              <a:rPr lang="ru-RU" sz="2000" dirty="0" err="1" smtClean="0"/>
              <a:t>степлером</a:t>
            </a:r>
            <a:endParaRPr lang="ru-RU" sz="2000" dirty="0"/>
          </a:p>
        </p:txBody>
      </p:sp>
      <p:pic>
        <p:nvPicPr>
          <p:cNvPr id="6" name="Содержимое 5" descr="20161126_1121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помощью клея ПВА склеиваем стык </a:t>
            </a:r>
            <a:endParaRPr lang="ru-RU" sz="2000" dirty="0"/>
          </a:p>
        </p:txBody>
      </p:sp>
      <p:pic>
        <p:nvPicPr>
          <p:cNvPr id="6" name="Содержимое 5" descr="20161126_1125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Дальше берем гофрированную бумагу и обертываем ей наш конус.</a:t>
            </a:r>
            <a:endParaRPr lang="ru-RU" sz="2000" dirty="0"/>
          </a:p>
        </p:txBody>
      </p:sp>
      <p:pic>
        <p:nvPicPr>
          <p:cNvPr id="6" name="Содержимое 5" descr="20161126_1138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следующем этапе берем полоски гофрированной бумаги шириной 5-6 см, длиной 40см и делаем ножницами поперечные надрезы каждые 5 мм. </a:t>
            </a:r>
            <a:endParaRPr lang="ru-RU" sz="2000" dirty="0"/>
          </a:p>
        </p:txBody>
      </p:sp>
      <p:pic>
        <p:nvPicPr>
          <p:cNvPr id="6" name="Содержимое 5" descr="20161126_1147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8727" y="1600200"/>
            <a:ext cx="2648545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10000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233</Words>
  <PresentationFormat>Лист A4 (210x297 мм)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Мастер-класс</vt:lpstr>
      <vt:lpstr>Новогодний сувенир  </vt:lpstr>
      <vt:lpstr>Для этого нам понадобятся: карандаш, линейка,  ножницы, степлер, картон, клей ПВА, гофрированная бумага, ленточки и бусинки. Берем лист картона и с помощью карандаша и линейки находим и размечаем середину</vt:lpstr>
      <vt:lpstr>После этого также с помощью линейки и карандаша размечаем контуры заготовки конуса </vt:lpstr>
      <vt:lpstr>Ножницами вырезаем заготовку, не забывая про технику безопасности.</vt:lpstr>
      <vt:lpstr>Вырезанную заготовку скрепляем степлером</vt:lpstr>
      <vt:lpstr>С помощью клея ПВА склеиваем стык </vt:lpstr>
      <vt:lpstr>Дальше берем гофрированную бумагу и обертываем ей наш конус.</vt:lpstr>
      <vt:lpstr>На следующем этапе берем полоски гофрированной бумаги шириной 5-6 см, длиной 40см и делаем ножницами поперечные надрезы каждые 5 мм. </vt:lpstr>
      <vt:lpstr>Полученную заготовку накручиваем на карандаш, поправляя нарезанные полоски. После этого склеиваем клеем и осторожно снимаем с карандаша. </vt:lpstr>
      <vt:lpstr>В результате получается вот такая красивая, пушистая веточка, которых надо много. </vt:lpstr>
      <vt:lpstr>Затем берем конус и приклеиваем к нему  «веточки».</vt:lpstr>
      <vt:lpstr>Из ленточки и бусинки, с помощью нитки и иголки, делаем украшения , которыми будем наряжать нашу красавицу елку.</vt:lpstr>
      <vt:lpstr>             Ну вот и все, наш мастер класс подошел к концу. Приложив немного усилий и добавив к этому чуточку  терпения, мы своими руками изготовили такой красивый новогодний сувенир. Он может стать достойным  украшением любого праздничного интерьера. С  наступающим Новым годом!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User</cp:lastModifiedBy>
  <cp:revision>44</cp:revision>
  <dcterms:created xsi:type="dcterms:W3CDTF">2015-12-01T18:21:36Z</dcterms:created>
  <dcterms:modified xsi:type="dcterms:W3CDTF">2017-12-07T09:26:25Z</dcterms:modified>
</cp:coreProperties>
</file>