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C7E-B7A9-4F96-AED1-C5DB28FFC632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24FB-2EDD-4E4D-B64C-1BC898549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C7E-B7A9-4F96-AED1-C5DB28FFC632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24FB-2EDD-4E4D-B64C-1BC898549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C7E-B7A9-4F96-AED1-C5DB28FFC632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24FB-2EDD-4E4D-B64C-1BC898549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C7E-B7A9-4F96-AED1-C5DB28FFC632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24FB-2EDD-4E4D-B64C-1BC898549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C7E-B7A9-4F96-AED1-C5DB28FFC632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24FB-2EDD-4E4D-B64C-1BC898549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C7E-B7A9-4F96-AED1-C5DB28FFC632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24FB-2EDD-4E4D-B64C-1BC898549F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C7E-B7A9-4F96-AED1-C5DB28FFC632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24FB-2EDD-4E4D-B64C-1BC898549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C7E-B7A9-4F96-AED1-C5DB28FFC632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24FB-2EDD-4E4D-B64C-1BC898549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C7E-B7A9-4F96-AED1-C5DB28FFC632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24FB-2EDD-4E4D-B64C-1BC898549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C7E-B7A9-4F96-AED1-C5DB28FFC632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A424FB-2EDD-4E4D-B64C-1BC898549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C7E-B7A9-4F96-AED1-C5DB28FFC632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24FB-2EDD-4E4D-B64C-1BC898549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E77DC7E-B7A9-4F96-AED1-C5DB28FFC632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9A424FB-2EDD-4E4D-B64C-1BC898549F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собака\собак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9" y="0"/>
            <a:ext cx="4013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889894" y="2037868"/>
            <a:ext cx="5648623" cy="1204306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Весёлая собачка – кукла </a:t>
            </a:r>
            <a:r>
              <a:rPr lang="ru-RU" sz="4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марионетка</a:t>
            </a:r>
            <a:endParaRPr lang="ru-RU" sz="45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336898" y="4124099"/>
            <a:ext cx="6087071" cy="121904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Segoe Script" pitchFamily="34" charset="0"/>
              </a:rPr>
              <a:t>Игрушка из подручных материалов</a:t>
            </a:r>
            <a:endParaRPr lang="ru-RU" sz="2000" b="1" dirty="0"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434" y="5301208"/>
            <a:ext cx="4049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Мошенцова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Алина 11 лет.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Черных Елена Валерьевна.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6158" y="1832613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уже скоро состоится премьерный спектакль для моей Дуси…</a:t>
            </a:r>
            <a:endParaRPr lang="ru-RU" dirty="0"/>
          </a:p>
        </p:txBody>
      </p:sp>
      <p:pic>
        <p:nvPicPr>
          <p:cNvPr id="8194" name="Picture 2" descr="C:\Users\Лена\Desktop\собака\IMG_5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413"/>
            <a:ext cx="412815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42182" y="275861"/>
            <a:ext cx="3600400" cy="155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2AD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вот, наша собачка готова !!!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6158" y="2348880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Юные артисты с удовольствием приняли её в свою труппу. Она уже успела порадовать самых маленьких учеников нашего кружка «ИЗО и дизайн».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6158" y="371703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Желаю Вам завести в новом году  собственных питомцев с индивидуальным характером, сделанных своими руками.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60032" y="5240965"/>
            <a:ext cx="4032448" cy="122413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наступающим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овым годом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годом СОБАКИ 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5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84776" cy="54864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2AD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«Весёлая СОБАЧКА»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79309" y="90872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Я занимаюсь в кружках детского клуба «Салют». И при подготовке Новогоднего спектакля возник вопрос, о том что  на нужна  маленькая собачка, которая превращается в весёлую подвижную девочку. Роль девочки дали мне. И я решила сама сделать собачку, которая точно не подведёт во время представления. Кукла марионетка – это лучшее решение! </a:t>
            </a:r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Так появилась моя Дуся!!!</a:t>
            </a:r>
            <a:endParaRPr lang="ru-RU" dirty="0"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988" y="2429050"/>
            <a:ext cx="5483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 педагогом кружка «ИЗО и дизайн» мы нашли принцип конструкции куклы, но покупать составляющие в специальных магазинах показалось дорого. И мы решили сделать всё своими руками из вторсырья и подручных материалов.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Ведь</a:t>
            </a:r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 2017 год – год экологии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этом году тема «второй жизни вещей» была главной на наших занятиях по дизайну).</a:t>
            </a:r>
          </a:p>
        </p:txBody>
      </p:sp>
      <p:pic>
        <p:nvPicPr>
          <p:cNvPr id="2050" name="Picture 2" descr="C:\Users\Лена\Desktop\собака\собак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167840" cy="370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4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1398"/>
            <a:ext cx="3312368" cy="54864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2AD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Материалы: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1682" y="565515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Segoe Script" pitchFamily="34" charset="0"/>
                <a:cs typeface="Times New Roman" pitchFamily="18" charset="0"/>
              </a:rPr>
              <a:t>Итак</a:t>
            </a:r>
            <a:r>
              <a:rPr lang="ru-RU" dirty="0">
                <a:solidFill>
                  <a:srgbClr val="000000"/>
                </a:solidFill>
                <a:latin typeface="Segoe Script" pitchFamily="34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создания собачки нам понадобятся следующие материалы: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пенопластовая упаковка из под какой-либо техники;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упаковка из под яиц;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моток лески (у нас остался от воздушного змея);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две полоски толстой мягкой ткани (можно старый пояс от пальто или плаща) длиной 50 – 60 см и шириной 5-6 см, если использовать полоски меха то собака будет пушистая;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меховая оторочка капюшона старой куртки;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палочки для мороженного для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создания ваги – крестовины для вождения куклы;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нитки для шитья в цвет ткани;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изолента;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клей ПВА модельный и акриловые краски.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965000"/>
            <a:ext cx="416713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2AD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инструменты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532" y="440314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Ножницы, канцелярский резачок, шило с отверстием на конце, булавки и иголка для шитья.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19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226166"/>
            <a:ext cx="416713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2AD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СХЕМА СБОРКИ</a:t>
            </a:r>
            <a:endParaRPr lang="ru-RU" sz="3200" dirty="0"/>
          </a:p>
        </p:txBody>
      </p:sp>
      <p:pic>
        <p:nvPicPr>
          <p:cNvPr id="9218" name="Picture 2" descr="C:\Users\Лена\Desktop\собака\Сх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37" y="831122"/>
            <a:ext cx="6986532" cy="54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1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собака\IMG_5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2952328" cy="196807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ена\Desktop\собака\IMG_5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6" y="2060848"/>
            <a:ext cx="3348618" cy="223224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ена\Desktop\собака\IMG_52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15410"/>
            <a:ext cx="3996737" cy="26642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180821" y="311161"/>
            <a:ext cx="416713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C2AD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ru-RU" sz="3200" b="1" dirty="0" smtClean="0">
                <a:solidFill>
                  <a:srgbClr val="C2AD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-ый этап.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4288" y="891645"/>
            <a:ext cx="54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Выбираем подходящий участок пенопластовой упаковки и вырезаем голову, переднюю и заднюю части туловища в форме близкой к шару или яйца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60268" y="1944372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(передняя часть поменьше, задняя  побольше),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ещё 4 стопы лапок.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842" y="4462892"/>
            <a:ext cx="3948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Вырезаем на морде отверстие для 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14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на\Desktop\собака\IMG_5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8" y="404664"/>
            <a:ext cx="3414802" cy="227636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ена\Desktop\собака\шар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04457"/>
            <a:ext cx="3524729" cy="335368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80821" y="311161"/>
            <a:ext cx="416713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C2AD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ru-RU" sz="3200" b="1" dirty="0" smtClean="0">
                <a:solidFill>
                  <a:srgbClr val="C2AD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-ой этап.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24944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 Получились гладкие и прочные  шарики Теперь  с помощью шила прокалываем детали в нужных местах насквозь, по схеме сборки.</a:t>
            </a:r>
          </a:p>
          <a:p>
            <a:pPr lv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052736"/>
            <a:ext cx="4855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* С помощью канцелярского ножика  из упаковки из под яиц вырезаем части – половинки будущих шарниров – шеи и средней части туловища. </a:t>
            </a: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Склеиваем их между собой, усиливая их прочность, вклеив  внутрь кусочки пенопласта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296" y="4081134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 С помощью клея и изоленты делаем крестовину – вагу (можно украсить её с помощью  декоративного скотча).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74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148064" y="404664"/>
            <a:ext cx="3600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C2AD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ru-RU" sz="3200" b="1" dirty="0" smtClean="0">
                <a:solidFill>
                  <a:srgbClr val="C2AD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-ой этап.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97524" y="1268760"/>
            <a:ext cx="39509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Подобрав нужные материалы, выбираем окрас собаки и раскрашиваем  все детали из пенопласта акриловыми красками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(я выбрала породу китайскую хохлатую собачку, потому что у меня нашлась пушистая меховая оторочка от капюшона куртки, которая мне мала. Её как раз хватило на ушки, хохолок, шею и среднюю часть туловища… если бы хватило на декорирование лапок, было бы ещё лучше.)</a:t>
            </a:r>
            <a:endParaRPr lang="ru-RU" dirty="0"/>
          </a:p>
        </p:txBody>
      </p:sp>
      <p:pic>
        <p:nvPicPr>
          <p:cNvPr id="5122" name="Picture 2" descr="C:\Users\Лена\Desktop\собака\IMG_5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974358" cy="596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3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ена\Desktop\собака\IMG_5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08720"/>
            <a:ext cx="7669417" cy="511256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6665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2AD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Получившиеся детали собачки</a:t>
            </a:r>
            <a:r>
              <a:rPr lang="ru-RU" b="1" dirty="0" smtClean="0">
                <a:solidFill>
                  <a:srgbClr val="C2AD8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07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на\Desktop\собака\IMG_5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052758"/>
            <a:ext cx="7777403" cy="51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7450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помощью шила нанизываем готовые детали на леску по схеме сборки .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Крепим концы лески на крестовину, фиксируя концы лески на лапках.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23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256</TotalTime>
  <Words>563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Весёлая собачка – кукла марионетка</vt:lpstr>
      <vt:lpstr>«Весёлая СОБАЧКА»</vt:lpstr>
      <vt:lpstr>Материалы: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Весёлая собачка – кукла марионетка</dc:title>
  <dc:creator>Лена</dc:creator>
  <cp:lastModifiedBy>Лена</cp:lastModifiedBy>
  <cp:revision>26</cp:revision>
  <dcterms:created xsi:type="dcterms:W3CDTF">2017-12-20T16:36:05Z</dcterms:created>
  <dcterms:modified xsi:type="dcterms:W3CDTF">2017-12-20T20:52:36Z</dcterms:modified>
</cp:coreProperties>
</file>