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0838F23-262B-47BD-B2D7-1D0EFA3EB8B3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F5C2E36-A48D-4005-AD5C-5A5DB683F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838F23-262B-47BD-B2D7-1D0EFA3EB8B3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5C2E36-A48D-4005-AD5C-5A5DB683F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0838F23-262B-47BD-B2D7-1D0EFA3EB8B3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F5C2E36-A48D-4005-AD5C-5A5DB683F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838F23-262B-47BD-B2D7-1D0EFA3EB8B3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5C2E36-A48D-4005-AD5C-5A5DB683F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0838F23-262B-47BD-B2D7-1D0EFA3EB8B3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F5C2E36-A48D-4005-AD5C-5A5DB683F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838F23-262B-47BD-B2D7-1D0EFA3EB8B3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5C2E36-A48D-4005-AD5C-5A5DB683F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838F23-262B-47BD-B2D7-1D0EFA3EB8B3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5C2E36-A48D-4005-AD5C-5A5DB683F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838F23-262B-47BD-B2D7-1D0EFA3EB8B3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5C2E36-A48D-4005-AD5C-5A5DB683F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0838F23-262B-47BD-B2D7-1D0EFA3EB8B3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5C2E36-A48D-4005-AD5C-5A5DB683F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838F23-262B-47BD-B2D7-1D0EFA3EB8B3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5C2E36-A48D-4005-AD5C-5A5DB683F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838F23-262B-47BD-B2D7-1D0EFA3EB8B3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5C2E36-A48D-4005-AD5C-5A5DB683FA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0838F23-262B-47BD-B2D7-1D0EFA3EB8B3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F5C2E36-A48D-4005-AD5C-5A5DB683F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Мастер-класс по изготовлению креативной елочки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Работа ученицы 5В класса гимназии №136 Евстроповой Марии.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20072" y="1196752"/>
            <a:ext cx="3645024" cy="252028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СПАСИБО ЗА ВНИМАНИЕ!!</a:t>
            </a:r>
            <a:endParaRPr lang="ru-RU" sz="4400" dirty="0"/>
          </a:p>
        </p:txBody>
      </p:sp>
      <p:pic>
        <p:nvPicPr>
          <p:cNvPr id="3" name="Рисунок 2" descr="ajLkPSzgi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92410">
            <a:off x="554480" y="309576"/>
            <a:ext cx="4507792" cy="6225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_UWPOcZBDA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4221088"/>
            <a:ext cx="4932040" cy="2636912"/>
          </a:xfrm>
          <a:prstGeom prst="rect">
            <a:avLst/>
          </a:prstGeom>
        </p:spPr>
      </p:pic>
      <p:pic>
        <p:nvPicPr>
          <p:cNvPr id="23" name="Рисунок 22" descr="rkv0nmpcS0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2636912"/>
          </a:xfrm>
          <a:prstGeom prst="rect">
            <a:avLst/>
          </a:prstGeom>
        </p:spPr>
      </p:pic>
      <p:pic>
        <p:nvPicPr>
          <p:cNvPr id="25" name="Рисунок 24" descr="yJA8jj32hx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28506" y="0"/>
            <a:ext cx="5115493" cy="2636912"/>
          </a:xfrm>
          <a:prstGeom prst="rect">
            <a:avLst/>
          </a:prstGeom>
        </p:spPr>
      </p:pic>
      <p:pic>
        <p:nvPicPr>
          <p:cNvPr id="27" name="Рисунок 26" descr="BuJ0Dl_9H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221088"/>
            <a:ext cx="4211960" cy="263691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0" y="2204864"/>
            <a:ext cx="1773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Клей ПВА</a:t>
            </a:r>
            <a:endParaRPr lang="ru-RU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7812360" y="2204864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Лист А3</a:t>
            </a:r>
            <a:endParaRPr lang="ru-RU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0" y="4365104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Ножницы</a:t>
            </a:r>
            <a:endParaRPr lang="ru-RU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5796136" y="429309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Мишура</a:t>
            </a:r>
            <a:endParaRPr lang="ru-RU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043608" y="3140968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ДЛЯ РАБОТЫ ВАМ ПОНАДОБИТСЯ</a:t>
            </a:r>
            <a:r>
              <a:rPr lang="en-US" sz="3200" dirty="0" smtClean="0"/>
              <a:t>: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_gWFhS_MIT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45024"/>
            <a:ext cx="5292080" cy="3212976"/>
          </a:xfrm>
          <a:prstGeom prst="rect">
            <a:avLst/>
          </a:prstGeom>
        </p:spPr>
      </p:pic>
      <p:pic>
        <p:nvPicPr>
          <p:cNvPr id="6" name="Рисунок 5" descr="wmbs0Z4epO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0"/>
            <a:ext cx="3384376" cy="4293096"/>
          </a:xfrm>
          <a:prstGeom prst="rect">
            <a:avLst/>
          </a:prstGeom>
        </p:spPr>
      </p:pic>
      <p:pic>
        <p:nvPicPr>
          <p:cNvPr id="5" name="Рисунок 4" descr="gWR0EeoMdx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293615" cy="42930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96136" y="2420888"/>
            <a:ext cx="29049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А ТАК ЖЕ</a:t>
            </a:r>
            <a:r>
              <a:rPr lang="en-US" sz="4400" dirty="0" smtClean="0"/>
              <a:t>: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2339752" y="2708920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Специальные шарики (если нет, можно скатать из ваты и покрасить краской)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708920"/>
            <a:ext cx="197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Вата или ватные диски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851920" y="5877272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Конфеты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1772816"/>
            <a:ext cx="4834880" cy="1956832"/>
          </a:xfrm>
        </p:spPr>
        <p:txBody>
          <a:bodyPr>
            <a:normAutofit/>
          </a:bodyPr>
          <a:lstStyle/>
          <a:p>
            <a:r>
              <a:rPr lang="ru-RU" dirty="0" smtClean="0"/>
              <a:t>1 Из листа А3 нужно сделать конус</a:t>
            </a:r>
            <a:endParaRPr lang="ru-RU" dirty="0"/>
          </a:p>
        </p:txBody>
      </p:sp>
      <p:pic>
        <p:nvPicPr>
          <p:cNvPr id="7" name="Содержимое 6" descr="ldkfJ0uFkw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76851" y="1"/>
            <a:ext cx="386715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3131840" cy="4981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 Начните обматывать конус  мишурой, через небольшие промежутки приклеивая клеем ее к конусу</a:t>
            </a:r>
            <a:endParaRPr lang="ru-RU" dirty="0"/>
          </a:p>
        </p:txBody>
      </p:sp>
      <p:pic>
        <p:nvPicPr>
          <p:cNvPr id="7" name="Содержимое 6" descr="RkUEphiyLd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0"/>
            <a:ext cx="2987824" cy="6858000"/>
          </a:xfrm>
        </p:spPr>
      </p:pic>
      <p:pic>
        <p:nvPicPr>
          <p:cNvPr id="8" name="Рисунок 7" descr="uECX9LJBFB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0"/>
            <a:ext cx="31318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2339752" cy="4509120"/>
          </a:xfrm>
        </p:spPr>
        <p:txBody>
          <a:bodyPr>
            <a:noAutofit/>
          </a:bodyPr>
          <a:lstStyle/>
          <a:p>
            <a:r>
              <a:rPr lang="ru-RU" sz="2800" dirty="0" smtClean="0"/>
              <a:t>3 из бумаги вырежьте 2 половинки в форме звезды и приклейте с 2-ух сторон к вершине конуса</a:t>
            </a:r>
            <a:endParaRPr lang="ru-RU" sz="2800" dirty="0"/>
          </a:p>
        </p:txBody>
      </p:sp>
      <p:pic>
        <p:nvPicPr>
          <p:cNvPr id="4" name="Содержимое 3" descr="UEYV1coU8q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0"/>
            <a:ext cx="2948688" cy="5445224"/>
          </a:xfrm>
        </p:spPr>
      </p:pic>
      <p:pic>
        <p:nvPicPr>
          <p:cNvPr id="5" name="Рисунок 4" descr="1kpfnQvy53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0"/>
            <a:ext cx="2771800" cy="5400600"/>
          </a:xfrm>
          <a:prstGeom prst="rect">
            <a:avLst/>
          </a:prstGeom>
        </p:spPr>
      </p:pic>
      <p:pic>
        <p:nvPicPr>
          <p:cNvPr id="6" name="Рисунок 5" descr="aTShSQukc6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0"/>
            <a:ext cx="2177202" cy="5445224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6012160" y="5589240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012160" y="5589240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56176" y="5733256"/>
            <a:ext cx="1463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ПОСЛЕ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3203848" y="5517232"/>
            <a:ext cx="858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ДО</a:t>
            </a:r>
            <a:endParaRPr lang="ru-RU" sz="3600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7668344" y="5589240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5915000" cy="692696"/>
          </a:xfrm>
        </p:spPr>
        <p:txBody>
          <a:bodyPr/>
          <a:lstStyle/>
          <a:p>
            <a:r>
              <a:rPr lang="ru-RU" dirty="0" smtClean="0"/>
              <a:t> 4 Начнем украшать!</a:t>
            </a:r>
            <a:endParaRPr lang="ru-RU" dirty="0"/>
          </a:p>
        </p:txBody>
      </p:sp>
      <p:pic>
        <p:nvPicPr>
          <p:cNvPr id="9" name="Содержимое 8" descr="gWR0EeoMdx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011362"/>
            <a:ext cx="2732965" cy="4846638"/>
          </a:xfrm>
        </p:spPr>
      </p:pic>
      <p:pic>
        <p:nvPicPr>
          <p:cNvPr id="10" name="Рисунок 9" descr="PB65SthX-g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988840"/>
            <a:ext cx="2502038" cy="4869160"/>
          </a:xfrm>
          <a:prstGeom prst="rect">
            <a:avLst/>
          </a:prstGeom>
        </p:spPr>
      </p:pic>
      <p:pic>
        <p:nvPicPr>
          <p:cNvPr id="11" name="Рисунок 10" descr="pxTFp4SHtV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916832"/>
            <a:ext cx="2664296" cy="49411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908720"/>
            <a:ext cx="8028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Приготовьте вату или ватные диски (заранее порвите на небольшие куски похожие на вату. Затем начните приклеивать к елочке (должно напоминать снег).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420888"/>
            <a:ext cx="3600400" cy="3757032"/>
          </a:xfrm>
        </p:spPr>
        <p:txBody>
          <a:bodyPr>
            <a:normAutofit/>
          </a:bodyPr>
          <a:lstStyle/>
          <a:p>
            <a:r>
              <a:rPr lang="ru-RU" sz="4400" dirty="0" smtClean="0"/>
              <a:t>5 украсьте шариками и конфетами елочку</a:t>
            </a:r>
            <a:endParaRPr lang="ru-RU" sz="4400" dirty="0"/>
          </a:p>
        </p:txBody>
      </p:sp>
      <p:pic>
        <p:nvPicPr>
          <p:cNvPr id="4" name="Содержимое 3" descr="wmbs0Z4epO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56176" y="1556792"/>
            <a:ext cx="2987824" cy="4846638"/>
          </a:xfrm>
        </p:spPr>
      </p:pic>
      <p:pic>
        <p:nvPicPr>
          <p:cNvPr id="5" name="Рисунок 4" descr="_gWFhS_MIT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7319" y="0"/>
            <a:ext cx="4316681" cy="2434878"/>
          </a:xfrm>
          <a:prstGeom prst="rect">
            <a:avLst/>
          </a:prstGeom>
        </p:spPr>
      </p:pic>
      <p:pic>
        <p:nvPicPr>
          <p:cNvPr id="6" name="Рисунок 5" descr="EIUW1LLAYF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2195736" cy="3648301"/>
          </a:xfrm>
          <a:prstGeom prst="rect">
            <a:avLst/>
          </a:prstGeom>
        </p:spPr>
      </p:pic>
      <p:pic>
        <p:nvPicPr>
          <p:cNvPr id="7" name="Рисунок 6" descr="ND-iXOv13x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189712"/>
            <a:ext cx="2207766" cy="3668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320040"/>
            <a:ext cx="4392488" cy="3973056"/>
          </a:xfrm>
        </p:spPr>
        <p:txBody>
          <a:bodyPr>
            <a:normAutofit/>
          </a:bodyPr>
          <a:lstStyle/>
          <a:p>
            <a:r>
              <a:rPr lang="ru-RU" dirty="0" smtClean="0"/>
              <a:t>Вот такая замечательная елочка должна у вас </a:t>
            </a:r>
            <a:r>
              <a:rPr lang="ru-RU" dirty="0" smtClean="0"/>
              <a:t>получиться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4" name="Содержимое 3" descr="ajLkPSzgi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3995936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60</TotalTime>
  <Words>138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Мастер-класс по изготовлению креативной елочки</vt:lpstr>
      <vt:lpstr>Слайд 2</vt:lpstr>
      <vt:lpstr>Слайд 3</vt:lpstr>
      <vt:lpstr>1 Из листа А3 нужно сделать конус</vt:lpstr>
      <vt:lpstr>2 Начните обматывать конус  мишурой, через небольшие промежутки приклеивая клеем ее к конусу</vt:lpstr>
      <vt:lpstr>3 из бумаги вырежьте 2 половинки в форме звезды и приклейте с 2-ух сторон к вершине конуса</vt:lpstr>
      <vt:lpstr> 4 Начнем украшать!</vt:lpstr>
      <vt:lpstr>5 украсьте шариками и конфетами елочку</vt:lpstr>
      <vt:lpstr>Вот такая замечательная елочка должна у вас получиться!</vt:lpstr>
      <vt:lpstr>СПАСИБО ЗА ВНИМАНИЕ!!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по изготовлению креативной елочки</dc:title>
  <dc:creator>mvevs</dc:creator>
  <cp:lastModifiedBy>mvevs</cp:lastModifiedBy>
  <cp:revision>8</cp:revision>
  <dcterms:created xsi:type="dcterms:W3CDTF">2017-11-17T14:17:30Z</dcterms:created>
  <dcterms:modified xsi:type="dcterms:W3CDTF">2017-11-17T15:56:33Z</dcterms:modified>
</cp:coreProperties>
</file>