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1" r:id="rId4"/>
    <p:sldId id="263" r:id="rId5"/>
    <p:sldId id="262" r:id="rId6"/>
    <p:sldId id="257" r:id="rId7"/>
    <p:sldId id="258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3929066"/>
            <a:ext cx="6918689" cy="138499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Работа учащейся МБОУ «Гимназия №50»</a:t>
            </a: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г. Нижнего Новгорода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Канавинского</a:t>
            </a:r>
            <a:r>
              <a:rPr lang="ru-RU" sz="2800" b="1" i="1" dirty="0" smtClean="0">
                <a:solidFill>
                  <a:schemeClr val="bg1"/>
                </a:solidFill>
              </a:rPr>
              <a:t> р-на</a:t>
            </a:r>
          </a:p>
          <a:p>
            <a:pPr algn="ctr"/>
            <a:r>
              <a:rPr lang="ru-RU" sz="2800" b="1" i="1" dirty="0" err="1" smtClean="0">
                <a:solidFill>
                  <a:schemeClr val="bg1"/>
                </a:solidFill>
              </a:rPr>
              <a:t>Бжедуговой</a:t>
            </a:r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Милены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7356" y="1928802"/>
            <a:ext cx="5156604" cy="830997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ru-RU" sz="4800" b="1" i="1" u="sng" dirty="0" smtClean="0">
                <a:solidFill>
                  <a:srgbClr val="FFFF00"/>
                </a:solidFill>
              </a:rPr>
              <a:t>Ёлочка-светлячок</a:t>
            </a:r>
            <a:endParaRPr lang="ru-RU" sz="4800" b="1" i="1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N0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571480"/>
            <a:ext cx="3905261" cy="5857892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Рисунок 4" descr="DSCN00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215074" y="2857496"/>
            <a:ext cx="2381593" cy="3571876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643306" y="857232"/>
            <a:ext cx="5156604" cy="830997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ru-RU" sz="4800" b="1" i="1" u="sng" dirty="0" smtClean="0">
                <a:solidFill>
                  <a:srgbClr val="FFFF00"/>
                </a:solidFill>
              </a:rPr>
              <a:t>Ёлочка-светлячок</a:t>
            </a:r>
            <a:endParaRPr lang="ru-RU" sz="4800" b="1" i="1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785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571471" y="571480"/>
            <a:ext cx="4339859" cy="5786478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286380" y="285728"/>
            <a:ext cx="3082126" cy="52322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ru-RU" sz="2800" b="1" i="1" u="sng" dirty="0" smtClean="0">
                <a:solidFill>
                  <a:srgbClr val="FFFF00"/>
                </a:solidFill>
              </a:rPr>
              <a:t>Ёлочка-светлячок</a:t>
            </a:r>
            <a:endParaRPr lang="ru-RU" sz="2800" b="1" i="1" u="sng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628" y="1528125"/>
            <a:ext cx="34290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Вырезать из картона основу елочки, свернуть конус высотой 30 см.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В верхней части елки сделать отверстие для украшения - подвеса, слева и справа – отверстия для ручек.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14942" y="285728"/>
            <a:ext cx="3082126" cy="52322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ru-RU" sz="2800" b="1" i="1" u="sng" dirty="0" smtClean="0">
                <a:solidFill>
                  <a:srgbClr val="FFFF00"/>
                </a:solidFill>
              </a:rPr>
              <a:t>Ёлочка-светлячок</a:t>
            </a:r>
            <a:endParaRPr lang="ru-RU" sz="2800" b="1" i="1" u="sng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6380" y="1071546"/>
            <a:ext cx="35004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Сделать ручки в варежках.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Выкроить из тафты полосы шириной 5-7 см, с помощью клея закрепить их, </a:t>
            </a:r>
            <a:r>
              <a:rPr lang="ru-RU" sz="2800" dirty="0" err="1" smtClean="0">
                <a:solidFill>
                  <a:srgbClr val="FFFF00"/>
                </a:solidFill>
              </a:rPr>
              <a:t>присобирая</a:t>
            </a:r>
            <a:r>
              <a:rPr lang="ru-RU" sz="2800" dirty="0" smtClean="0">
                <a:solidFill>
                  <a:srgbClr val="FFFF00"/>
                </a:solidFill>
              </a:rPr>
              <a:t>, на  конусе. Сделайте необходимое количество воланов.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Декорировать елочку стразами.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DSCN00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071546"/>
            <a:ext cx="3477092" cy="5214950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Рисунок 4" descr="DSCN0046.JPG"/>
          <p:cNvPicPr>
            <a:picLocks noChangeAspect="1"/>
          </p:cNvPicPr>
          <p:nvPr/>
        </p:nvPicPr>
        <p:blipFill>
          <a:blip r:embed="rId3" cstate="print"/>
          <a:srcRect l="24574" t="40625" r="36539" b="26041"/>
          <a:stretch>
            <a:fillRect/>
          </a:stretch>
        </p:blipFill>
        <p:spPr>
          <a:xfrm>
            <a:off x="642910" y="357166"/>
            <a:ext cx="1857388" cy="2286016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787.jpg"/>
          <p:cNvPicPr>
            <a:picLocks noChangeAspect="1"/>
          </p:cNvPicPr>
          <p:nvPr/>
        </p:nvPicPr>
        <p:blipFill>
          <a:blip r:embed="rId2" cstate="print"/>
          <a:srcRect b="20256"/>
          <a:stretch>
            <a:fillRect/>
          </a:stretch>
        </p:blipFill>
        <p:spPr>
          <a:xfrm>
            <a:off x="3571868" y="4000504"/>
            <a:ext cx="2485965" cy="2643206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4" name="Рисунок 3" descr="IMG_2788.jpg"/>
          <p:cNvPicPr>
            <a:picLocks noChangeAspect="1"/>
          </p:cNvPicPr>
          <p:nvPr/>
        </p:nvPicPr>
        <p:blipFill>
          <a:blip r:embed="rId3" cstate="print"/>
          <a:srcRect t="23347"/>
          <a:stretch>
            <a:fillRect/>
          </a:stretch>
        </p:blipFill>
        <p:spPr>
          <a:xfrm>
            <a:off x="500034" y="4043470"/>
            <a:ext cx="2544166" cy="2600240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Рисунок 4" descr="IMG_2789.jpg"/>
          <p:cNvPicPr>
            <a:picLocks noChangeAspect="1"/>
          </p:cNvPicPr>
          <p:nvPr/>
        </p:nvPicPr>
        <p:blipFill>
          <a:blip r:embed="rId4" cstate="print"/>
          <a:srcRect b="15839"/>
          <a:stretch>
            <a:fillRect/>
          </a:stretch>
        </p:blipFill>
        <p:spPr>
          <a:xfrm>
            <a:off x="6495024" y="4000504"/>
            <a:ext cx="2291818" cy="2571768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28596" y="285728"/>
            <a:ext cx="8429684" cy="35394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FF00"/>
                </a:solidFill>
              </a:rPr>
              <a:t>Мастерим сапожки для елочки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От меньшей части «Киндера» отрезать полукругом кусочек пластика. Из белого картона  вырезать две одинаковые подошвы. Приклеить заготовки друг к другу: сначала большую часть «Киндера» к подошве, затем носочек и к подошве, и к основной части. Фетром обвернуть  подошвы и верх  сапожек, закрепить нитками и клеем. Украсить сапожки.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7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285728"/>
            <a:ext cx="3664692" cy="4886256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6" name="Рисунок 5" descr="IMG_27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3664692" cy="4886256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5357826"/>
            <a:ext cx="8715436" cy="13849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Сапожки готовы. 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В получившиеся маленькие «горшочки» закрепить с помощью гипса ножки елочки. Украсить мишурой. 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SCN00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357166"/>
            <a:ext cx="3246788" cy="3871876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8" name="Рисунок 7" descr="IMG_27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57166"/>
            <a:ext cx="1887540" cy="3871876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9" name="Рисунок 8" descr="DSCN00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357166"/>
            <a:ext cx="2581622" cy="3871876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642910" y="4572008"/>
            <a:ext cx="8286808" cy="18158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Закрепить на конусе электрическую гирлянду, можно с помощью ниток или проволоки.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Вывести провод с вилкой на внешнюю сторону. Отрегулировать переключение режимов пультом.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57422" y="5643578"/>
            <a:ext cx="4465518" cy="954107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FFFF00"/>
                </a:solidFill>
              </a:rPr>
              <a:t>Ёлочка-светлячок готова!</a:t>
            </a:r>
          </a:p>
          <a:p>
            <a:pPr algn="ctr"/>
            <a:r>
              <a:rPr lang="ru-RU" sz="2800" b="1" i="1" u="sng" dirty="0" smtClean="0">
                <a:solidFill>
                  <a:srgbClr val="FFFF00"/>
                </a:solidFill>
              </a:rPr>
              <a:t>С новым годом!</a:t>
            </a:r>
            <a:endParaRPr lang="ru-RU" sz="2800" b="1" i="1" u="sng" dirty="0">
              <a:solidFill>
                <a:srgbClr val="FFFF00"/>
              </a:solidFill>
            </a:endParaRPr>
          </a:p>
        </p:txBody>
      </p:sp>
      <p:pic>
        <p:nvPicPr>
          <p:cNvPr id="10" name="Рисунок 9" descr="DSCN0053.JPG"/>
          <p:cNvPicPr>
            <a:picLocks noChangeAspect="1"/>
          </p:cNvPicPr>
          <p:nvPr/>
        </p:nvPicPr>
        <p:blipFill>
          <a:blip r:embed="rId2" cstate="print"/>
          <a:srcRect t="5208"/>
          <a:stretch>
            <a:fillRect/>
          </a:stretch>
        </p:blipFill>
        <p:spPr>
          <a:xfrm>
            <a:off x="714348" y="285728"/>
            <a:ext cx="3643338" cy="5180369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11" name="Рисунок 10" descr="DSCN0050.JPG"/>
          <p:cNvPicPr>
            <a:picLocks noChangeAspect="1"/>
          </p:cNvPicPr>
          <p:nvPr/>
        </p:nvPicPr>
        <p:blipFill>
          <a:blip r:embed="rId3" cstate="print"/>
          <a:srcRect t="9375" r="28"/>
          <a:stretch>
            <a:fillRect/>
          </a:stretch>
        </p:blipFill>
        <p:spPr>
          <a:xfrm flipH="1">
            <a:off x="4860221" y="285728"/>
            <a:ext cx="3783745" cy="5143488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200</Words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11</cp:revision>
  <dcterms:modified xsi:type="dcterms:W3CDTF">2017-12-10T17:23:02Z</dcterms:modified>
</cp:coreProperties>
</file>