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4" r:id="rId4"/>
    <p:sldId id="257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5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1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79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62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28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41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73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3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7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05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05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46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9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84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88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25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25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02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05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73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5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3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107504" y="404664"/>
            <a:ext cx="8424936" cy="1548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5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Конкурс «Зимние сказки»</a:t>
            </a:r>
          </a:p>
          <a:p>
            <a:pPr marL="0" indent="0">
              <a:buNone/>
            </a:pPr>
            <a:r>
              <a:rPr lang="ru-RU" sz="35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Номинация «Новогодний сувенир»</a:t>
            </a:r>
          </a:p>
          <a:p>
            <a:pPr marL="0" indent="0">
              <a:buNone/>
            </a:pPr>
            <a:r>
              <a:rPr lang="ru-RU" sz="35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Три снеговика</a:t>
            </a:r>
            <a:endParaRPr lang="ru-RU" sz="35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30618" y="2780928"/>
            <a:ext cx="4600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5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Автор работы: </a:t>
            </a:r>
          </a:p>
          <a:p>
            <a:pPr algn="l"/>
            <a:r>
              <a:rPr lang="ru-RU" sz="25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Василиса Петрова </a:t>
            </a:r>
          </a:p>
          <a:p>
            <a:pPr algn="l"/>
            <a:r>
              <a:rPr lang="ru-RU" sz="25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ru-RU" sz="25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5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«В» класс, Лицей №165</a:t>
            </a:r>
          </a:p>
        </p:txBody>
      </p:sp>
    </p:spTree>
    <p:extLst>
      <p:ext uri="{BB962C8B-B14F-4D97-AF65-F5344CB8AC3E}">
        <p14:creationId xmlns:p14="http://schemas.microsoft.com/office/powerpoint/2010/main" val="16723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88640"/>
            <a:ext cx="6481219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Для изготовления сувенира потребуется: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Каркас рамки из любого походящего предмета </a:t>
            </a:r>
            <a:r>
              <a:rPr lang="ru-RU" sz="1200" b="1" dirty="0" smtClean="0"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(использована рамка из подарочного набора канцтоваров)</a:t>
            </a:r>
            <a:endParaRPr lang="ru-RU" sz="1200" b="1" dirty="0" smtClean="0"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Мешковина, мягкий фетр, </a:t>
            </a: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флис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шерстяная нить, вата (любой аналогичный наполнитель)</a:t>
            </a:r>
            <a:endParaRPr lang="ru-RU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Ножницы, 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клеевой пистолет, нитки, иголка</a:t>
            </a:r>
            <a:endParaRPr lang="ru-RU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ru-RU" sz="20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Полубусины</a:t>
            </a: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тесьма, декоративные глаза</a:t>
            </a:r>
            <a:endParaRPr lang="ru-RU" sz="20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2" descr="D:\василисины документы\презы\сувенир\IMG_9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3565663" cy="237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василисины документы\презы\сувенир\бусины в материа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869160"/>
            <a:ext cx="4371919" cy="166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василисины документы\презы\сувенир\IMG_913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r="17343" b="40768"/>
          <a:stretch/>
        </p:blipFill>
        <p:spPr bwMode="auto">
          <a:xfrm>
            <a:off x="5652120" y="2896685"/>
            <a:ext cx="2992582" cy="1695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4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2781" y="404664"/>
            <a:ext cx="6481219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Шаг 1</a:t>
            </a:r>
          </a:p>
          <a:p>
            <a:pPr marL="0" indent="0">
              <a:buNone/>
            </a:pPr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Обмотать каркас рамки шерстяной нитью, периодически используя клей для фиксации нити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D:\василисины документы\презы\сувенир\IMG_91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85550"/>
            <a:ext cx="4896544" cy="3267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асилисины документы\презы\сувенир\IMG_91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6182"/>
            <a:ext cx="3730871" cy="2489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2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2565471" y="116632"/>
            <a:ext cx="6516216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Шаг </a:t>
            </a: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Раскроить </a:t>
            </a:r>
            <a:r>
              <a:rPr lang="ru-RU" sz="20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флисовую</a:t>
            </a: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ткань для шитья </a:t>
            </a:r>
            <a:r>
              <a:rPr lang="ru-RU" sz="20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снеговичков</a:t>
            </a: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 мешковину для сапожков</a:t>
            </a: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Размеры в зависимости от размеров </a:t>
            </a:r>
            <a:r>
              <a:rPr lang="ru-RU" sz="20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выбраной</a:t>
            </a: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рамки</a:t>
            </a:r>
            <a:endParaRPr lang="ru-RU" sz="20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ru-RU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 descr="D:\василисины документы\презы\сувенир\IMG_9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9" y="2492896"/>
            <a:ext cx="3768564" cy="2514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василисины документы\презы\сувенир\IMG_91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95884"/>
            <a:ext cx="3407797" cy="2273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василисины документы\презы\сувенир\IMG_91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70" y="4149080"/>
            <a:ext cx="3636418" cy="242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2565471" y="116632"/>
            <a:ext cx="6516216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Шаг </a:t>
            </a: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ru-RU" sz="2000" b="1" dirty="0" smtClean="0">
              <a:ln w="1270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Прямоугольную выкройку для снеговика сложить вдоль, сшить. Полученную трубочку набить ватой и разделить ниткой (или швом) на секции. Сшить снеговику шапочку любой формы, приклеить глаза и нос. </a:t>
            </a:r>
            <a:endParaRPr lang="ru-RU" sz="20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ru-RU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 descr="D:\василисины документы\презы\сувенир\IMG_9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90" y="2132856"/>
            <a:ext cx="2541517" cy="1695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василисины документы\презы\сувенир\IMG_9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86" y="2199318"/>
            <a:ext cx="3125521" cy="2085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василисины документы\презы\сувенир\IMG_91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3455"/>
            <a:ext cx="3944516" cy="2632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василисины документы\презы\сувенир\IMG_91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1" y="4073455"/>
            <a:ext cx="3397250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2565471" y="116632"/>
            <a:ext cx="6516216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Шаг </a:t>
            </a: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ru-RU" sz="2000" b="1" dirty="0" smtClean="0">
              <a:ln w="1270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основании выкройки сшить сапожки из мешковины. Придать им форму с помощью наполнителя (вата), декорировать тесьмой и </a:t>
            </a:r>
            <a:r>
              <a:rPr lang="ru-RU" sz="20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полубусинами</a:t>
            </a: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с помощью клеевого пистолета. </a:t>
            </a:r>
            <a:endParaRPr lang="ru-RU" sz="20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ru-RU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122" name="Picture 2" descr="D:\василисины документы\презы\сувенир\IMG_9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53" y="1945876"/>
            <a:ext cx="3031005" cy="2022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василисины документы\презы\сувенир\IMG_91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52887"/>
            <a:ext cx="3955084" cy="2639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василисины документы\презы\сувенир\IMG_91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3314031" cy="2211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4716016" y="3284984"/>
            <a:ext cx="4355976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Шаг </a:t>
            </a:r>
            <a:r>
              <a:rPr lang="ru-RU" sz="20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ru-RU" sz="2000" b="1" dirty="0" smtClean="0">
              <a:ln w="1270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Зафиксировать </a:t>
            </a:r>
            <a:r>
              <a:rPr lang="ru-RU" sz="2000" b="1" dirty="0" err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снеговичков</a:t>
            </a: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на рамке.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Прикрепить сапожки с помощью тесьмы и клея к рамке.</a:t>
            </a:r>
          </a:p>
          <a:p>
            <a:pPr marL="0" indent="0">
              <a:buFont typeface="Arial" pitchFamily="34" charset="0"/>
              <a:buNone/>
            </a:pPr>
            <a:endParaRPr lang="ru-RU" sz="20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000" b="1" dirty="0" smtClean="0">
              <a:ln w="1270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30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Сувенир готов! </a:t>
            </a:r>
            <a:endParaRPr lang="ru-RU" sz="30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ru-RU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0" name="Picture 2" descr="D:\василисины документы\презы\сувенир\IMG_9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" y="16401"/>
            <a:ext cx="4542529" cy="6813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193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Natalia</cp:lastModifiedBy>
  <cp:revision>17</cp:revision>
  <dcterms:created xsi:type="dcterms:W3CDTF">2017-12-03T07:25:47Z</dcterms:created>
  <dcterms:modified xsi:type="dcterms:W3CDTF">2018-11-20T19:01:25Z</dcterms:modified>
</cp:coreProperties>
</file>