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5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2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2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3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6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4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E009-5E37-4508-8082-10CBE8B082F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B499-A7E4-4644-953E-41EEE34D4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3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28" y="234888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620688"/>
            <a:ext cx="7600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Мастер-класс по изготовлению </a:t>
            </a:r>
          </a:p>
          <a:p>
            <a:r>
              <a:rPr lang="ru-RU" sz="48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новогодней открытки </a:t>
            </a:r>
          </a:p>
          <a:p>
            <a:r>
              <a:rPr lang="ru-RU" sz="48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«Для самых любимых»</a:t>
            </a:r>
            <a:endParaRPr lang="ru-RU" sz="4800" b="1" i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733256"/>
            <a:ext cx="5034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 семья Марьиных.</a:t>
            </a:r>
          </a:p>
          <a:p>
            <a:r>
              <a:rPr lang="ru-RU" dirty="0" smtClean="0"/>
              <a:t>Дима - ученик 1В класса МАОУ лицей №180</a:t>
            </a:r>
          </a:p>
          <a:p>
            <a:r>
              <a:rPr lang="ru-RU" dirty="0" smtClean="0"/>
              <a:t>Рома - воспитанник МБДОУ «Детский сад №436»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4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3388"/>
            <a:ext cx="46577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026" y="2208395"/>
            <a:ext cx="4087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Наша открытка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«Для самых любимых» готова!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Осталось всем вместе подписать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её и торжественно вручить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дедушкам и бабушкам!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6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438211"/>
            <a:ext cx="4211959" cy="315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360" y="386104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Здравствуйте! Нас зовут Дима и Рома.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Вместе с мамой мы приготовили новогодний сюрприз для наших  любимых бабушек и дедушек.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Предлагаем сделать такую замечательную открытку вместе с нами своими руками!</a:t>
            </a:r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8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3627" y="1116251"/>
            <a:ext cx="5321175" cy="3990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5029" y="849181"/>
            <a:ext cx="4456669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Лист картона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(или другой красивой плотной бумаги) для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основы открытки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Гофрокартон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взят из старой обувной коробки) для рамочки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Разнофактурные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ленты и веточка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(любая палочка) для изготовления ёлочки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Кусочек жёлтого фетра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(или любой другой интересный материал)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звезды на ёлочку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Белый восковой мелок 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(подойдёт парафиновая свеча)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Краски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(акварель и гуашь) и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кисти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Средства для склейки 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(лучше если у вас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найдётся клеевой пистолет, подойдёт и момент)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Линейка, карандаш, ножницы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8864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 нужно</a:t>
            </a:r>
            <a:endParaRPr lang="ru-RU" sz="3200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021288"/>
            <a:ext cx="736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Конечно же хорошее настроение и немного фантазии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17257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760640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0064" y="5085184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Подготовим основу для нашей открытки.</a:t>
            </a:r>
          </a:p>
          <a:p>
            <a:pPr algn="ctr"/>
            <a:endParaRPr lang="ru-RU" sz="2400" b="1" i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Размер может быть любой вам понравившийся.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" y="0"/>
            <a:ext cx="9166200" cy="6896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0" y="116632"/>
            <a:ext cx="3936438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10" y="3474087"/>
            <a:ext cx="4260365" cy="319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55" y="332655"/>
            <a:ext cx="5134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Начинаем оформлять внутреннюю часть.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Белым восковым мелком нарисуем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морозные узоры по краям открытки.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37" y="3933056"/>
            <a:ext cx="4240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Чтобы узоры проявились, сделаем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голубой фон.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Это хорошо получится сделать с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помощью акварельных красок.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5040560" cy="3780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03" y="4727369"/>
            <a:ext cx="946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Переходим к изготовлению ёлочки.</a:t>
            </a:r>
          </a:p>
          <a:p>
            <a:pPr algn="ctr"/>
            <a:endParaRPr lang="ru-RU" sz="2400" b="1" i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веточку навязываем разные ленты в произвольном порядке.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6" y="116632"/>
            <a:ext cx="412845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48" y="3356992"/>
            <a:ext cx="4511399" cy="3383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2083" y="260648"/>
            <a:ext cx="4891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Закрепляем нашу креативную ёлочку </a:t>
            </a: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открытке.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делали это с помощью клеевого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пистолета, но подойдёт и другой клей.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 забываем про звезду!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Звезду можно дополнить фантазийной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еталью.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8710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Вот что у нас получилось!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192688" cy="4644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333" y="5014085"/>
            <a:ext cx="8786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Приступаем к изготовлению рамочки.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 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гофрокартона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вырезаем полоски. Это может быть и не 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гофрокартон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любой другой интересный объёмный материал.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Закрепляем полоски на открытке с помощью клея.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3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2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642"/>
            <a:ext cx="4104456" cy="307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322250" cy="324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532168"/>
            <a:ext cx="388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Теперь украшаем рамочку.</a:t>
            </a:r>
          </a:p>
          <a:p>
            <a:pPr algn="ctr"/>
            <a:endParaRPr lang="ru-RU" sz="2400" b="1" i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Рисуем снежинки белой гуашью.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2" y="4005064"/>
            <a:ext cx="4631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После объёмных аппликаций у нас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остались блестящие наклейки.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решили добавить их для красоты.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24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344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Nemiroff</dc:creator>
  <cp:lastModifiedBy>Nemiroff</cp:lastModifiedBy>
  <cp:revision>18</cp:revision>
  <dcterms:created xsi:type="dcterms:W3CDTF">2018-11-20T17:25:24Z</dcterms:created>
  <dcterms:modified xsi:type="dcterms:W3CDTF">2018-11-20T19:45:12Z</dcterms:modified>
</cp:coreProperties>
</file>