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0597E-C649-418C-ACD9-38AC11DBE2C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20E88-88B5-4AEC-8F9B-350BB2C84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3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C835EF-793A-47E5-8A93-248404FE19F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16455-0DB6-4A5D-8D52-C8FC17406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4205a1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285992"/>
            <a:ext cx="86485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Номинация</a:t>
            </a:r>
          </a:p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«Новогодний сувенир»- мастер – класс поэтапного</a:t>
            </a:r>
          </a:p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изготовления подарков</a:t>
            </a:r>
          </a:p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к Новому году.</a:t>
            </a:r>
          </a:p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«</a:t>
            </a:r>
            <a:r>
              <a:rPr lang="ru-RU" sz="2400" b="1" dirty="0" err="1" smtClean="0">
                <a:ln/>
                <a:solidFill>
                  <a:srgbClr val="0070C0"/>
                </a:solidFill>
              </a:rPr>
              <a:t>Креативная</a:t>
            </a:r>
            <a:r>
              <a:rPr lang="ru-RU" sz="2400" b="1" dirty="0" smtClean="0">
                <a:ln/>
                <a:solidFill>
                  <a:srgbClr val="0070C0"/>
                </a:solidFill>
              </a:rPr>
              <a:t> ёлка»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000636"/>
            <a:ext cx="48718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ученица 9 «а» класса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«Школа №74 с УИОП»</a:t>
            </a:r>
          </a:p>
          <a:p>
            <a:pPr algn="ctr"/>
            <a:r>
              <a:rPr lang="ru-RU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Фесюк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Татьяна Руслановна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Учитель: </a:t>
            </a:r>
            <a:r>
              <a:rPr lang="ru-RU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Шерстянкина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Л.Л.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-dog.ru/wallpapers/2/78/516432901629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0_9574d_2bfd771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ltBAYl2hb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71876"/>
            <a:ext cx="2786082" cy="2857520"/>
          </a:xfrm>
          <a:prstGeom prst="rect">
            <a:avLst/>
          </a:prstGeom>
        </p:spPr>
      </p:pic>
      <p:pic>
        <p:nvPicPr>
          <p:cNvPr id="8" name="Рисунок 7" descr="SSjMLmL3y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28604"/>
            <a:ext cx="3500462" cy="26253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035" y="428604"/>
            <a:ext cx="471490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изготовления ёлочки понадобится: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пенопластовый конус, палочка для ствола,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полимерная глина,  бусины и стразы, клей ПВА,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кофейная кружечка с блюдцем и кружево.</a:t>
            </a: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29725" y="4071942"/>
            <a:ext cx="5314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Приклеиваем палочку – ствол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пенопластовому конусу.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-dog.ru/wallpapers/2/78/516432901629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0_9574d_2bfd771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pic>
        <p:nvPicPr>
          <p:cNvPr id="7" name="Рисунок 6" descr="22PynPAjx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2857520" cy="2143140"/>
          </a:xfrm>
          <a:prstGeom prst="rect">
            <a:avLst/>
          </a:prstGeom>
        </p:spPr>
      </p:pic>
      <p:pic>
        <p:nvPicPr>
          <p:cNvPr id="8" name="Рисунок 7" descr="Zs_NL9qNw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857364"/>
            <a:ext cx="1928826" cy="25717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5492" y="714356"/>
            <a:ext cx="62792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Разминаем полимерную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глину и приклеиваем её  клеем ПВА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 пенопластовому конусу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SKnwgbAWvq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786322"/>
            <a:ext cx="2381267" cy="1785950"/>
          </a:xfrm>
          <a:prstGeom prst="rect">
            <a:avLst/>
          </a:prstGeom>
        </p:spPr>
      </p:pic>
      <p:pic>
        <p:nvPicPr>
          <p:cNvPr id="10" name="Рисунок 9" descr="op13HDEjYW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429108"/>
            <a:ext cx="1821669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-dog.ru/wallpapers/2/78/516432901629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0_9574d_2bfd771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Tyk_NTT-6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2161000" cy="3000396"/>
          </a:xfrm>
          <a:prstGeom prst="rect">
            <a:avLst/>
          </a:prstGeom>
        </p:spPr>
      </p:pic>
      <p:pic>
        <p:nvPicPr>
          <p:cNvPr id="7" name="Рисунок 6" descr="WrTo2BYfa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928934"/>
            <a:ext cx="2303876" cy="30718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714356"/>
            <a:ext cx="80281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Тонкими ножницами в хаотичном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порядке, под углом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Надрезаем глину, придавая ей форму веточек.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-beHnnIrJT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071678"/>
            <a:ext cx="2411015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-dog.ru/wallpapers/2/78/516432901629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0_9574d_2bfd771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GxCi1Rv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2286016" cy="2786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554" y="714356"/>
            <a:ext cx="84369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создания основы ёлки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кружку вклеиваем пенопласт до самого верха.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Кружечку украшаем кружевом.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WzTYw0NxB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71744"/>
            <a:ext cx="2518172" cy="3357562"/>
          </a:xfrm>
          <a:prstGeom prst="rect">
            <a:avLst/>
          </a:prstGeom>
        </p:spPr>
      </p:pic>
      <p:pic>
        <p:nvPicPr>
          <p:cNvPr id="8" name="Рисунок 7" descr="iTmHOWqlK-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928934"/>
            <a:ext cx="2732486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-dog.ru/wallpapers/2/78/516432901629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0_9574d_2bfd771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F-BoHc7A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285992"/>
            <a:ext cx="2214578" cy="3714752"/>
          </a:xfrm>
          <a:prstGeom prst="rect">
            <a:avLst/>
          </a:prstGeom>
        </p:spPr>
      </p:pic>
      <p:pic>
        <p:nvPicPr>
          <p:cNvPr id="5" name="Рисунок 4" descr="OuGmFFDb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285992"/>
            <a:ext cx="2286016" cy="3643314"/>
          </a:xfrm>
          <a:prstGeom prst="rect">
            <a:avLst/>
          </a:prstGeom>
        </p:spPr>
      </p:pic>
      <p:pic>
        <p:nvPicPr>
          <p:cNvPr id="7" name="Рисунок 6" descr="zvorvkg4v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285992"/>
            <a:ext cx="2214578" cy="357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642918"/>
            <a:ext cx="57422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Посыпаем ёлку блестками.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Приклеиваем бусины и стразы и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крепим в кружечку.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-dog.ru/wallpapers/2/78/516432901629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0_9574d_2bfd771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Ufec3elL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1"/>
            <a:ext cx="3821933" cy="50959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000108"/>
            <a:ext cx="3914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Крепим на макушку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ёлки бантик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декорируем блюдце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</TotalTime>
  <Words>149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</cp:revision>
  <dcterms:created xsi:type="dcterms:W3CDTF">2018-11-26T13:40:13Z</dcterms:created>
  <dcterms:modified xsi:type="dcterms:W3CDTF">2018-11-29T11:43:08Z</dcterms:modified>
</cp:coreProperties>
</file>