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715846-927B-418A-B17D-60345186A6D0}" type="datetimeFigureOut">
              <a:rPr lang="ru-RU" smtClean="0"/>
              <a:t>08.12.2018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EC7034-43C9-4022-8D53-EFE3A7335F2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 педагог до высшей категории</a:t>
            </a:r>
          </a:p>
          <a:p>
            <a:r>
              <a:rPr lang="ru-RU" dirty="0" smtClean="0"/>
              <a:t>МБУ ДО «ДДТ Нижегородского района» ЦЭВД им. Г. Маслякова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Токарева Мария Валерьевна </a:t>
            </a:r>
          </a:p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81000"/>
            <a:ext cx="7486600" cy="1319808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Новогодний сувенир</a:t>
            </a:r>
            <a:br>
              <a:rPr lang="ru-RU" dirty="0" smtClean="0"/>
            </a:br>
            <a:r>
              <a:rPr lang="ru-RU" b="1" i="1" dirty="0" smtClean="0"/>
              <a:t>«</a:t>
            </a:r>
            <a:r>
              <a:rPr lang="ru-RU" b="1" i="1" dirty="0" err="1" smtClean="0">
                <a:solidFill>
                  <a:srgbClr val="0070C0"/>
                </a:solidFill>
              </a:rPr>
              <a:t>Смешарики</a:t>
            </a:r>
            <a:r>
              <a:rPr lang="ru-RU" b="1" i="1" dirty="0" smtClean="0"/>
              <a:t> на елке»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772816"/>
            <a:ext cx="3888432" cy="290860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1631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680961" y="332654"/>
            <a:ext cx="3240360" cy="58078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1412776"/>
            <a:ext cx="3240087" cy="242252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0961" y="3923933"/>
            <a:ext cx="3240360" cy="213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23528" y="332655"/>
            <a:ext cx="5357433" cy="5807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5868143" cy="147220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Наступает </a:t>
            </a:r>
            <a:r>
              <a:rPr lang="ru-RU" sz="2000" dirty="0" smtClean="0">
                <a:solidFill>
                  <a:srgbClr val="FFFF00"/>
                </a:solidFill>
              </a:rPr>
              <a:t>Новый год </a:t>
            </a:r>
            <a:r>
              <a:rPr lang="ru-RU" sz="2000" dirty="0" smtClean="0">
                <a:solidFill>
                  <a:schemeClr val="bg1"/>
                </a:solidFill>
              </a:rPr>
              <a:t>и чтобы оригинально украсить елку любимыми героями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нам понадобятся пластиковые шарики и пластилин!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99"/>
          <a:stretch/>
        </p:blipFill>
        <p:spPr>
          <a:xfrm>
            <a:off x="323528" y="1708631"/>
            <a:ext cx="5357433" cy="392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Свинка</a:t>
            </a:r>
            <a:r>
              <a:rPr lang="ru-RU" dirty="0" smtClean="0"/>
              <a:t> - символ </a:t>
            </a:r>
            <a:r>
              <a:rPr lang="ru-RU" dirty="0" smtClean="0">
                <a:solidFill>
                  <a:schemeClr val="accent1"/>
                </a:solidFill>
              </a:rPr>
              <a:t>2019</a:t>
            </a:r>
            <a:r>
              <a:rPr lang="ru-RU" dirty="0" smtClean="0"/>
              <a:t> года,</a:t>
            </a:r>
            <a:br>
              <a:rPr lang="ru-RU" dirty="0" smtClean="0"/>
            </a:br>
            <a:r>
              <a:rPr lang="ru-RU" dirty="0" smtClean="0"/>
              <a:t>поэтому мы и слепим </a:t>
            </a:r>
            <a:r>
              <a:rPr lang="ru-RU" dirty="0" smtClean="0">
                <a:solidFill>
                  <a:schemeClr val="accent1"/>
                </a:solidFill>
              </a:rPr>
              <a:t>Нюшу!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720" t="17123" r="12403" b="-1"/>
          <a:stretch/>
        </p:blipFill>
        <p:spPr>
          <a:xfrm>
            <a:off x="357669" y="1650586"/>
            <a:ext cx="2393592" cy="25202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574"/>
          <a:stretch/>
        </p:blipFill>
        <p:spPr>
          <a:xfrm rot="5400000">
            <a:off x="2713539" y="1780856"/>
            <a:ext cx="2520281" cy="22597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00" r="6760"/>
          <a:stretch/>
        </p:blipFill>
        <p:spPr>
          <a:xfrm rot="5400000">
            <a:off x="5049909" y="1797859"/>
            <a:ext cx="4004245" cy="3709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6612" y="4293096"/>
            <a:ext cx="88825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Колбасками из пластилина размечаем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шубку и волосы.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Заполняем пластилином шубку.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Размечаем пластилином лицо.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Добавляем мелкие черты лица и колпачок.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Изготавливаем ножки и ручки, косички, отделку шапки, волшебную палочку.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Собираем и украшаем изделие снежными горошинами.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9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А теперь слепим нашей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Нюше друзей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890"/>
          <a:stretch/>
        </p:blipFill>
        <p:spPr>
          <a:xfrm rot="5400000">
            <a:off x="-169020" y="3675560"/>
            <a:ext cx="3327362" cy="27021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296" t="37002"/>
          <a:stretch/>
        </p:blipFill>
        <p:spPr>
          <a:xfrm>
            <a:off x="6295985" y="3791987"/>
            <a:ext cx="2690736" cy="29012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15" r="41481" b="42278"/>
          <a:stretch/>
        </p:blipFill>
        <p:spPr>
          <a:xfrm>
            <a:off x="143608" y="1052736"/>
            <a:ext cx="3034714" cy="29981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00" r="8611"/>
          <a:stretch/>
        </p:blipFill>
        <p:spPr>
          <a:xfrm rot="5400000">
            <a:off x="6093944" y="1158094"/>
            <a:ext cx="2969708" cy="2815845"/>
          </a:xfrm>
          <a:prstGeom prst="rect">
            <a:avLst/>
          </a:prstGeom>
        </p:spPr>
      </p:pic>
      <p:sp>
        <p:nvSpPr>
          <p:cNvPr id="9" name="5-конечная звезда 8"/>
          <p:cNvSpPr/>
          <p:nvPr/>
        </p:nvSpPr>
        <p:spPr>
          <a:xfrm>
            <a:off x="3943214" y="620688"/>
            <a:ext cx="1261605" cy="1224136"/>
          </a:xfrm>
          <a:prstGeom prst="star5">
            <a:avLst/>
          </a:prstGeom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536" t="8156" r="24168" b="5438"/>
          <a:stretch/>
        </p:blipFill>
        <p:spPr>
          <a:xfrm rot="5400000">
            <a:off x="2810662" y="2300053"/>
            <a:ext cx="3591754" cy="350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Спасибо </a:t>
            </a:r>
          </a:p>
          <a:p>
            <a:r>
              <a:rPr lang="ru-RU" sz="2000" dirty="0" smtClean="0"/>
              <a:t>За внимание!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Счастливого </a:t>
            </a:r>
            <a:br>
              <a:rPr lang="ru-RU" dirty="0" smtClean="0"/>
            </a:br>
            <a:r>
              <a:rPr lang="ru-RU" dirty="0" smtClean="0"/>
              <a:t>Нового года!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22165" y="4293096"/>
            <a:ext cx="1060704" cy="1517487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095317" y="364502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9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96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Новогодний сувенир «Смешарики на елке»</vt:lpstr>
      <vt:lpstr>Наступает Новый год и чтобы оригинально украсить елку любимыми героями нам понадобятся пластиковые шарики и пластилин!</vt:lpstr>
      <vt:lpstr>Свинка - символ 2019 года, поэтому мы и слепим Нюшу!</vt:lpstr>
      <vt:lpstr>А теперь слепим нашей Нюше друзей!</vt:lpstr>
      <vt:lpstr>Счастливого  Нового года!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сувенир «Смешарики на елке»</dc:title>
  <dc:creator>пк</dc:creator>
  <cp:lastModifiedBy>пк</cp:lastModifiedBy>
  <cp:revision>11</cp:revision>
  <dcterms:created xsi:type="dcterms:W3CDTF">2018-12-08T13:33:20Z</dcterms:created>
  <dcterms:modified xsi:type="dcterms:W3CDTF">2018-12-08T14:56:13Z</dcterms:modified>
</cp:coreProperties>
</file>