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78" r:id="rId5"/>
    <p:sldId id="279" r:id="rId6"/>
    <p:sldId id="268" r:id="rId7"/>
    <p:sldId id="269" r:id="rId8"/>
    <p:sldId id="272" r:id="rId9"/>
    <p:sldId id="280" r:id="rId10"/>
    <p:sldId id="285" r:id="rId11"/>
    <p:sldId id="286" r:id="rId12"/>
    <p:sldId id="282" r:id="rId13"/>
    <p:sldId id="273" r:id="rId14"/>
    <p:sldId id="275" r:id="rId15"/>
    <p:sldId id="276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330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6865" y="1477351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Мастер-класс (по </a:t>
            </a:r>
            <a:r>
              <a:rPr lang="ru-RU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квиллингу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6816" y="2996953"/>
            <a:ext cx="3744416" cy="90132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4475366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</a:t>
            </a:r>
          </a:p>
          <a:p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ru-RU" sz="6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67186"/>
            <a:ext cx="9730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6816" y="4076326"/>
            <a:ext cx="54638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Подготовил педагог  дополнительного </a:t>
            </a:r>
          </a:p>
          <a:p>
            <a:pPr algn="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образования первой квалификационной</a:t>
            </a:r>
          </a:p>
          <a:p>
            <a:pPr algn="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категории  Окунева Ольга Львовна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9155" y="5130119"/>
            <a:ext cx="297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ЦРТДЮТ г. Павлово </a:t>
            </a:r>
            <a:r>
              <a:rPr lang="ru-RU" dirty="0" smtClean="0"/>
              <a:t>2018 </a:t>
            </a:r>
            <a:r>
              <a:rPr lang="ru-RU" dirty="0"/>
              <a:t>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3198" y="2752887"/>
            <a:ext cx="3434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«Свинка»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106" y="2062126"/>
            <a:ext cx="7015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Новогодняя игрушка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08584" y="3226043"/>
            <a:ext cx="2184868" cy="1438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1068369" y="703351"/>
            <a:ext cx="7344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Центр Развития Творчества Детей и Юношества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г.Павлово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0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663" y="1484784"/>
            <a:ext cx="604774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Выполнение  «пятачка»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«Пятачок» выполняется из полоски 3,5мм х 3000мм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полоски 3,5мм х 150мм (полоса разрезана пополам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длину). Обе полосы склеиваются в одну длинную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полосу и делается «ролл» (плотный завиток, он не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распускается на диаметр, тут же склеивается).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05911" y="3723276"/>
            <a:ext cx="1693251" cy="17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82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672" y="1491109"/>
            <a:ext cx="5875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Выполнение хвоста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полосы 3,5 х 300мм отрезается полоска длинной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,5 см и выполняется завиток не склеенный клеем.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37002" y="2950916"/>
            <a:ext cx="2762450" cy="1126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00672" y="4317434"/>
            <a:ext cx="1347614" cy="1513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12207" y="3559715"/>
            <a:ext cx="1275606" cy="1610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20800" y="2950916"/>
            <a:ext cx="1039373" cy="1136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87047" y="3554115"/>
            <a:ext cx="1152540" cy="16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55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762" y="1395885"/>
            <a:ext cx="65676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глаз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кусочков гофрированной бумаги 1см х 1см выполняем 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лазки (сминая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кусочек бумаги в форму шарика)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60712" y="2924944"/>
            <a:ext cx="2887919" cy="2143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73080" y="2924944"/>
            <a:ext cx="1428760" cy="2457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647684" y="977816"/>
            <a:ext cx="2410929" cy="1717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2168232" y="2204864"/>
            <a:ext cx="1780761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8944" y="1464703"/>
            <a:ext cx="1555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995032" y="2509706"/>
            <a:ext cx="1744414" cy="1530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16698" y="5287609"/>
            <a:ext cx="1848082" cy="14043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7113240" y="4324685"/>
            <a:ext cx="2257288" cy="1582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5529064" y="2788512"/>
            <a:ext cx="1981094" cy="1876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73473" y="5219333"/>
            <a:ext cx="1343225" cy="13763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16082" y="4883651"/>
            <a:ext cx="1779662" cy="17217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94" y="4360446"/>
            <a:ext cx="1944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4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591" y="1214422"/>
            <a:ext cx="657462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Посыпка блёстками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изделие наноситься клей и посыпается блёстками.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Ваша новогодняя игрушка готова, она может быть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настольная статуэтка, а так же ёлочным украшением.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1928664" y="4293096"/>
            <a:ext cx="2669691" cy="1687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4232920" y="2930941"/>
            <a:ext cx="2326437" cy="1695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49144" y="4136465"/>
            <a:ext cx="2808313" cy="18441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83" y="2930941"/>
            <a:ext cx="1944216" cy="151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13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576" y="1518366"/>
            <a:ext cx="7886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11212" y="2879924"/>
            <a:ext cx="3409939" cy="248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8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настасия\Desktop\мк ф1\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59000" y="-11430000"/>
            <a:ext cx="2401200" cy="18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астасия\Desktop\мк ф1\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59000" y="-11430000"/>
            <a:ext cx="2401200" cy="18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4608" y="1340768"/>
            <a:ext cx="5227137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работы необходимо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- 6 розовых полосок  размером 7мм х 300мм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- 7 розовых полосок размером 3,5мм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 300мм;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ножницы;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клей ПВА;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закрутка;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расчёска или «гребёнка»;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линейка с диаметрами;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линейка  сантиметровая;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блёски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посыпка).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20952" y="2780928"/>
            <a:ext cx="3629708" cy="27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659" y="2565236"/>
            <a:ext cx="8501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Туловище выполняется на расчёске. Рабочая сторона расчёски – частое расположение зубьев. Первая обмотка делается вокруг трёх зубьев,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фиксация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клеем. При последующей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обмотки делается прибавление на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1-н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зубец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(фиксация клеем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до конца полосы.          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36" y="3805240"/>
            <a:ext cx="810260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0632" y="537321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0872" y="46772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3080" y="53012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3320" y="46771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736" y="1509471"/>
            <a:ext cx="4547451" cy="104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1136575" y="547551"/>
            <a:ext cx="73448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туловища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4-е полосы (7мм х300мм) склеить в одну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5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913" y="1532174"/>
            <a:ext cx="3760976" cy="2830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752" y="1518033"/>
            <a:ext cx="3773767" cy="2830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40832" y="4221088"/>
            <a:ext cx="3024336" cy="1823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3696" y="829381"/>
            <a:ext cx="6783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выполнения туловища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501" y="1772816"/>
            <a:ext cx="1944090" cy="14580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174" y="1742047"/>
            <a:ext cx="1944380" cy="145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8412" y="980728"/>
            <a:ext cx="5625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Детали придать форму овала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6447907" y="1646062"/>
            <a:ext cx="1427515" cy="168102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174" y="4390951"/>
            <a:ext cx="1656184" cy="166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825163" y="4366659"/>
            <a:ext cx="1667424" cy="1716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215985" y="4085456"/>
            <a:ext cx="1667423" cy="22784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6576" y="3200332"/>
            <a:ext cx="78488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Заполнение отверстия у туловища 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получившееся отверстие размещается завиток (не склеенный клеем) из полосы (ширина 7 мм, длинна 10 см) </a:t>
            </a:r>
          </a:p>
        </p:txBody>
      </p:sp>
    </p:spTree>
    <p:extLst>
      <p:ext uri="{BB962C8B-B14F-4D97-AF65-F5344CB8AC3E}">
        <p14:creationId xmlns:p14="http://schemas.microsoft.com/office/powerpoint/2010/main" xmlns="" val="39380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70308" y="2681030"/>
            <a:ext cx="1521608" cy="2028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79095" y="2934267"/>
            <a:ext cx="2520280" cy="1521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661" y="1193476"/>
            <a:ext cx="773955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головы</a:t>
            </a:r>
          </a:p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одной полосы (7мм х 300мм) выполняем завиток диаметром 19,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придаётся форма «месяца» и фиксируется клеем к туловищу,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показано на фото.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58579" y="4553399"/>
            <a:ext cx="2125743" cy="1658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66271" y="4553399"/>
            <a:ext cx="2170497" cy="1753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5588" y="3425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8177" y="34322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6893" y="4906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5936" y="5013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1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368127" y="2341465"/>
            <a:ext cx="1908961" cy="3219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0592" y="1340768"/>
            <a:ext cx="6900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ног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полосы (3,5мм х 300мм) выполняется завиток диаметр 11.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Таких завитков выполняется 4-е.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91554" y="2568876"/>
            <a:ext cx="3089709" cy="2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1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9970"/>
          <a:stretch/>
        </p:blipFill>
        <p:spPr>
          <a:xfrm rot="5400000">
            <a:off x="1450572" y="2693189"/>
            <a:ext cx="2286017" cy="2461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4052646" y="2673171"/>
            <a:ext cx="2286016" cy="25015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66981" y="2807119"/>
            <a:ext cx="1715288" cy="2259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6536" y="112474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формы ног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Придаём каждому завитку с одной стороны форму копытца.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7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600" y="1214422"/>
            <a:ext cx="7200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ушей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Полоса (3,5ммх 300мм) разрезается пополам в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из обоих половинок полоски выполняются завитки диаметром 11.   Каждому завитку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придаётся форма «полукруга».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670970" y="2129287"/>
            <a:ext cx="2564059" cy="429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407</Words>
  <Application>Microsoft Office PowerPoint</Application>
  <PresentationFormat>Лист A4 (210x297 мм)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Каб_15</cp:lastModifiedBy>
  <cp:revision>103</cp:revision>
  <dcterms:created xsi:type="dcterms:W3CDTF">2018-10-08T17:36:08Z</dcterms:created>
  <dcterms:modified xsi:type="dcterms:W3CDTF">2018-12-08T14:59:13Z</dcterms:modified>
</cp:coreProperties>
</file>