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0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EE7F-1AB1-48B7-BAD4-649C22150CB1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F654-6886-439D-987E-43CF54D3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862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EE7F-1AB1-48B7-BAD4-649C22150CB1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F654-6886-439D-987E-43CF54D3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886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EE7F-1AB1-48B7-BAD4-649C22150CB1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F654-6886-439D-987E-43CF54D3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399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EE7F-1AB1-48B7-BAD4-649C22150CB1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F654-6886-439D-987E-43CF54D3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29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EE7F-1AB1-48B7-BAD4-649C22150CB1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F654-6886-439D-987E-43CF54D3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986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EE7F-1AB1-48B7-BAD4-649C22150CB1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F654-6886-439D-987E-43CF54D3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60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EE7F-1AB1-48B7-BAD4-649C22150CB1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F654-6886-439D-987E-43CF54D3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06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EE7F-1AB1-48B7-BAD4-649C22150CB1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F654-6886-439D-987E-43CF54D3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553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EE7F-1AB1-48B7-BAD4-649C22150CB1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F654-6886-439D-987E-43CF54D3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347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EE7F-1AB1-48B7-BAD4-649C22150CB1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F654-6886-439D-987E-43CF54D3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210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EE7F-1AB1-48B7-BAD4-649C22150CB1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F654-6886-439D-987E-43CF54D3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939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CEE7F-1AB1-48B7-BAD4-649C22150CB1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8F654-6886-439D-987E-43CF54D3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77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3920"/>
            <a:ext cx="12192000" cy="774192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844062" y="-477837"/>
            <a:ext cx="10114670" cy="812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spc="3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конкурс декоративно-прикладного, дизайнерского и медиа - творчества </a:t>
            </a:r>
          </a:p>
          <a:p>
            <a:pPr algn="ctr"/>
            <a:r>
              <a:rPr lang="ru-RU" sz="2800" b="1" spc="3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«Зимние сказки»</a:t>
            </a:r>
          </a:p>
          <a:p>
            <a:pPr algn="ctr"/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творческий коллектив </a:t>
            </a:r>
            <a:r>
              <a:rPr lang="ru-RU" sz="3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Басыровых</a:t>
            </a:r>
            <a:r>
              <a:rPr lang="ru-RU" sz="3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мастер-класс по изготовлению СНЕГОВИКА</a:t>
            </a:r>
          </a:p>
          <a:p>
            <a:pPr algn="ctr"/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Нижний Новгород, </a:t>
            </a:r>
          </a:p>
          <a:p>
            <a:pPr algn="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«Гимназия № 136», </a:t>
            </a:r>
          </a:p>
          <a:p>
            <a:pPr algn="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«А» класс</a:t>
            </a:r>
          </a:p>
          <a:p>
            <a:pPr algn="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руководитель: </a:t>
            </a:r>
          </a:p>
          <a:p>
            <a:pPr algn="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Галанова Марина Николаевна</a:t>
            </a:r>
          </a:p>
          <a:p>
            <a:pPr algn="r"/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22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3920"/>
            <a:ext cx="12192000" cy="7741920"/>
          </a:xfrm>
          <a:prstGeom prst="rect">
            <a:avLst/>
          </a:prstGeom>
          <a:effectLst>
            <a:glow rad="419100">
              <a:srgbClr val="00B0F0">
                <a:alpha val="77000"/>
              </a:srgb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5697415" y="844062"/>
            <a:ext cx="564114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теперь самое волшебное! Мы пополняем вазочку с конфетками всего один раз, но каждый день в ней появляются новые! </a:t>
            </a:r>
          </a:p>
          <a:p>
            <a:pPr algn="ctr"/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уверены, что это проделки </a:t>
            </a:r>
          </a:p>
          <a:p>
            <a:pPr algn="ctr"/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Деда Мороза!</a:t>
            </a:r>
          </a:p>
          <a:p>
            <a:pPr algn="ctr"/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Добрые дела творят чудеса! </a:t>
            </a:r>
          </a:p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39" y="493419"/>
            <a:ext cx="4377104" cy="5836139"/>
          </a:xfrm>
          <a:prstGeom prst="rect">
            <a:avLst/>
          </a:prstGeom>
          <a:effectLst>
            <a:glow rad="6477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3328716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3920"/>
            <a:ext cx="12192000" cy="7741920"/>
          </a:xfrm>
          <a:prstGeom prst="rect">
            <a:avLst/>
          </a:prstGeom>
          <a:effectLst>
            <a:glow rad="469900">
              <a:srgbClr val="00B0F0">
                <a:alpha val="82000"/>
              </a:srgb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182881" y="3052689"/>
            <a:ext cx="111556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25728" y="379829"/>
            <a:ext cx="4842271" cy="464742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надеемся, что наш мастер-класс был полезным! Приходите к нам в гости полюбоваться снеговиком и попробовать конфеток от Деда Мороза. </a:t>
            </a:r>
          </a:p>
          <a:p>
            <a:pPr algn="ctr"/>
            <a:r>
              <a:rPr lang="ru-RU" sz="3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Нижний Новгород, улица </a:t>
            </a:r>
            <a:r>
              <a:rPr lang="ru-RU" sz="3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Прыгунова</a:t>
            </a:r>
            <a:r>
              <a:rPr lang="ru-RU" sz="3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9, подъезд 1</a:t>
            </a:r>
            <a:endParaRPr lang="ru-RU" sz="3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250" y="119221"/>
            <a:ext cx="4301728" cy="573563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53391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3920"/>
            <a:ext cx="12192000" cy="7741920"/>
          </a:xfrm>
          <a:prstGeom prst="rect">
            <a:avLst/>
          </a:prstGeom>
          <a:effectLst>
            <a:glow rad="495300">
              <a:schemeClr val="accent1">
                <a:satMod val="175000"/>
                <a:alpha val="89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24223" y="393895"/>
            <a:ext cx="827180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семье есть прекрасная традиция. В декабре мы наряжаем не только домашнюю ёлку, но и украшаем подъезд. Соседи до сих пор не догадываются что за волшебник раз в год творит чудеса. Каждый раз мы придумываем новые поделки, чтобы подъезд нашего дома был красиво украшен. </a:t>
            </a:r>
            <a:r>
              <a:rPr lang="ru-RU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 покажем мастер-класс по изготовлению снеговика. </a:t>
            </a:r>
            <a:endParaRPr lang="ru-RU" sz="2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099" y="3761045"/>
            <a:ext cx="2937802" cy="2993510"/>
          </a:xfrm>
          <a:prstGeom prst="rect">
            <a:avLst/>
          </a:prstGeom>
          <a:effectLst>
            <a:glow rad="495300">
              <a:schemeClr val="accent1">
                <a:satMod val="175000"/>
                <a:alpha val="7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33617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/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3920"/>
            <a:ext cx="12192000" cy="774192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1406770" y="-9525"/>
            <a:ext cx="9481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2103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изготовления снеговика нам понадобятся нитки из хлопка белого цвета, клей ПВА, кисточка, два воздушных шарика. Надуваем шарики – один меньше, другой чуть побольше.</a:t>
            </a:r>
            <a:endParaRPr lang="ru-RU" sz="2800" dirty="0">
              <a:solidFill>
                <a:srgbClr val="2103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832" y="2327186"/>
            <a:ext cx="4076991" cy="3057743"/>
          </a:xfrm>
          <a:prstGeom prst="rect">
            <a:avLst/>
          </a:prstGeom>
          <a:effectLst>
            <a:glow rad="381000">
              <a:schemeClr val="accent1">
                <a:satMod val="175000"/>
                <a:alpha val="84000"/>
              </a:schemeClr>
            </a:glow>
          </a:effectLst>
        </p:spPr>
      </p:pic>
      <p:pic>
        <p:nvPicPr>
          <p:cNvPr id="10" name="Рисунок 9"/>
          <p:cNvPicPr preferRelativeResize="0"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238" y="2308443"/>
            <a:ext cx="4101982" cy="3076486"/>
          </a:xfrm>
          <a:prstGeom prst="rect">
            <a:avLst/>
          </a:prstGeom>
          <a:effectLst>
            <a:glow rad="393700">
              <a:schemeClr val="accent5">
                <a:satMod val="175000"/>
                <a:alpha val="7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9127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/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5830"/>
            <a:ext cx="12192000" cy="7741920"/>
          </a:xfrm>
          <a:prstGeom prst="rect">
            <a:avLst/>
          </a:prstGeom>
          <a:effectLst>
            <a:glow rad="381000">
              <a:srgbClr val="00B0F0">
                <a:alpha val="91000"/>
              </a:srgbClr>
            </a:glow>
          </a:effectLst>
        </p:spPr>
      </p:pic>
      <p:pic>
        <p:nvPicPr>
          <p:cNvPr id="10" name="Рисунок 9"/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507" y="457200"/>
            <a:ext cx="3154373" cy="2365780"/>
          </a:xfrm>
          <a:prstGeom prst="rect">
            <a:avLst/>
          </a:prstGeom>
          <a:effectLst>
            <a:glow rad="698500">
              <a:schemeClr val="accent1">
                <a:alpha val="78000"/>
              </a:schemeClr>
            </a:glow>
          </a:effectLst>
        </p:spPr>
      </p:pic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44" y="224526"/>
            <a:ext cx="5652556" cy="4239417"/>
          </a:xfrm>
          <a:prstGeom prst="rect">
            <a:avLst/>
          </a:prstGeom>
          <a:effectLst>
            <a:glow rad="482600">
              <a:schemeClr val="accent1">
                <a:alpha val="88000"/>
              </a:schemeClr>
            </a:glo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69689" y="-471528"/>
            <a:ext cx="65854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 smtClean="0">
                <a:solidFill>
                  <a:srgbClr val="7030A0"/>
                </a:solidFill>
              </a:rPr>
              <a:t>Наматываем нитки на шарик, наносим клей ПВА</a:t>
            </a:r>
            <a:r>
              <a:rPr lang="ru-RU" b="1" i="1" dirty="0" smtClean="0">
                <a:solidFill>
                  <a:srgbClr val="7030A0"/>
                </a:solidFill>
              </a:rPr>
              <a:t>.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46055" y="2982351"/>
            <a:ext cx="594594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 smtClean="0">
                <a:solidFill>
                  <a:srgbClr val="7030A0"/>
                </a:solidFill>
              </a:rPr>
              <a:t>Пока шарики сушатся, приготовим наряд для снеговика: шапку и шарфик. Для шарфика нам понадобится пряжа. Можно взять любые цвета. Мы выбрали красный. Отрезаем полоску картона шириной 5 сантиметров, длиной 20 сантиметров. Делаем круг, скрепляем </a:t>
            </a:r>
            <a:r>
              <a:rPr lang="ru-RU" sz="2200" b="1" i="1" dirty="0" err="1" smtClean="0">
                <a:solidFill>
                  <a:srgbClr val="7030A0"/>
                </a:solidFill>
              </a:rPr>
              <a:t>степлером</a:t>
            </a:r>
            <a:r>
              <a:rPr lang="ru-RU" sz="2200" b="1" i="1" dirty="0" smtClean="0">
                <a:solidFill>
                  <a:srgbClr val="7030A0"/>
                </a:solidFill>
              </a:rPr>
              <a:t>. Пряжу разрезаем на отрезки длиной 25 сантиметров. </a:t>
            </a:r>
            <a:endParaRPr lang="ru-RU" sz="22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3920"/>
            <a:ext cx="12192000" cy="7741920"/>
          </a:xfrm>
          <a:prstGeom prst="rect">
            <a:avLst/>
          </a:prstGeom>
          <a:effectLst>
            <a:glow rad="546100">
              <a:srgbClr val="00B0F0">
                <a:alpha val="87000"/>
              </a:srgb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1730326" y="112541"/>
            <a:ext cx="4540739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i="1" dirty="0" smtClean="0">
              <a:solidFill>
                <a:srgbClr val="7030A0"/>
              </a:solidFill>
            </a:endParaRPr>
          </a:p>
          <a:p>
            <a:pPr algn="ctr"/>
            <a:r>
              <a:rPr lang="ru-RU" sz="22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Чтобы шапка получилась объемной, берем нитки по 5 штук, складываем пополам, завязываем таким нехитрым способом. Кончики обвязываем ниткой, и получается красивая, объемная шапочка. </a:t>
            </a:r>
          </a:p>
          <a:p>
            <a:pPr algn="ctr"/>
            <a:endParaRPr lang="ru-RU" sz="20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endParaRPr lang="ru-RU" sz="2000" b="1" i="1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endParaRPr lang="ru-RU" sz="2000" b="1" i="1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24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Если вы не умеете вязать, шарфик можно сделать очень просто: нарезать нитки длиной 25-30 сантиметров, перевязать кончики. Так просто, и нарядный, модный шарф готов! </a:t>
            </a:r>
            <a:endParaRPr lang="ru-RU" sz="2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Рисунок 5"/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984" y="-498153"/>
            <a:ext cx="4305993" cy="3202619"/>
          </a:xfrm>
          <a:prstGeom prst="rect">
            <a:avLst/>
          </a:prstGeom>
          <a:effectLst>
            <a:glow rad="317500">
              <a:schemeClr val="accent1">
                <a:alpha val="85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819" y="2716653"/>
            <a:ext cx="2991143" cy="3988191"/>
          </a:xfrm>
          <a:prstGeom prst="rect">
            <a:avLst/>
          </a:prstGeom>
          <a:effectLst>
            <a:glow rad="647700">
              <a:schemeClr val="accent1">
                <a:alpha val="93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84103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3920"/>
            <a:ext cx="12192000" cy="7741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994" y="89178"/>
            <a:ext cx="2962931" cy="22221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31988" y="-883920"/>
            <a:ext cx="576775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Для того, чтобы «снежные» шары высохли, необходимо несколько часов. Советуем поделку делать вечером, на утро можно продолжать. </a:t>
            </a:r>
          </a:p>
          <a:p>
            <a:endParaRPr lang="ru-RU" sz="2000" b="1" dirty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Протыкаем шарики иголкой. У нас получились красивые, воздушные шарики. </a:t>
            </a:r>
          </a:p>
          <a:p>
            <a:endParaRPr lang="ru-RU" sz="2000" b="1" dirty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Скрепляем их горячим клеем (лучше, если это будут делать родители!), приклеиваем шапочку, завязываем шарфик. В отделе для рукоделия мы купили глазки, носик, рот, а также пенопластиковые шарики. Все это приклеиваем горячим клеем. 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324" y="2765743"/>
            <a:ext cx="2919341" cy="3892454"/>
          </a:xfrm>
          <a:prstGeom prst="rect">
            <a:avLst/>
          </a:prstGeom>
          <a:effectLst>
            <a:glow rad="469900">
              <a:srgbClr val="00B0F0">
                <a:alpha val="72000"/>
              </a:srgb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36" y="20716"/>
            <a:ext cx="1740905" cy="232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50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068"/>
            <a:ext cx="12192000" cy="7741920"/>
          </a:xfrm>
          <a:prstGeom prst="rect">
            <a:avLst/>
          </a:prstGeom>
          <a:effectLst>
            <a:glow rad="393700">
              <a:srgbClr val="00B0F0"/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6440072" y="633045"/>
            <a:ext cx="460306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7030A0"/>
              </a:solidFill>
            </a:endParaRPr>
          </a:p>
          <a:p>
            <a:endParaRPr lang="ru-RU" sz="2400" b="1" dirty="0">
              <a:solidFill>
                <a:srgbClr val="7030A0"/>
              </a:solidFill>
            </a:endParaRPr>
          </a:p>
          <a:p>
            <a:r>
              <a:rPr lang="ru-RU" sz="2400" b="1" dirty="0" smtClean="0">
                <a:solidFill>
                  <a:srgbClr val="7030A0"/>
                </a:solidFill>
              </a:rPr>
              <a:t>В качестве основы для снеговика отрезали плотный картон, обмотали марлей – получился снежный покров. Наш снеговик готов! Признаемся, что первый снежный шарик у нас не получился, поэтому мы сделали из него «вазочку», наполнили леденцами.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499" y="882822"/>
            <a:ext cx="3940711" cy="5254282"/>
          </a:xfrm>
          <a:prstGeom prst="rect">
            <a:avLst/>
          </a:prstGeom>
          <a:effectLst>
            <a:glow rad="406400">
              <a:srgbClr val="2103FB">
                <a:alpha val="92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785903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3920"/>
            <a:ext cx="12192000" cy="7741920"/>
          </a:xfrm>
          <a:prstGeom prst="rect">
            <a:avLst/>
          </a:prstGeom>
          <a:effectLst>
            <a:glow rad="419100">
              <a:srgbClr val="00B0F0">
                <a:alpha val="89000"/>
              </a:srgb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651" y="1247587"/>
            <a:ext cx="2511770" cy="33530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55077" y="152254"/>
            <a:ext cx="101146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Посмотрите какой красивый у нас подъезд! Мы украшали его всей семьей: папа, мама, </a:t>
            </a:r>
            <a:r>
              <a:rPr lang="ru-RU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Диляра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Тимур. </a:t>
            </a:r>
          </a:p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339" y="1420156"/>
            <a:ext cx="4178357" cy="313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21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3920"/>
            <a:ext cx="12192000" cy="7741920"/>
          </a:xfrm>
          <a:prstGeom prst="rect">
            <a:avLst/>
          </a:prstGeom>
          <a:effectLst>
            <a:glow rad="317500">
              <a:schemeClr val="accent1">
                <a:alpha val="96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182881" y="3052689"/>
            <a:ext cx="111556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515" y="64013"/>
            <a:ext cx="4103289" cy="3077467"/>
          </a:xfrm>
          <a:prstGeom prst="rect">
            <a:avLst/>
          </a:prstGeom>
          <a:effectLst>
            <a:glow rad="469900">
              <a:srgbClr val="00B0F0">
                <a:alpha val="87000"/>
              </a:srgb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60" y="3389506"/>
            <a:ext cx="4263363" cy="3197522"/>
          </a:xfrm>
          <a:prstGeom prst="rect">
            <a:avLst/>
          </a:prstGeom>
          <a:effectLst>
            <a:glow rad="457200">
              <a:schemeClr val="accent1">
                <a:alpha val="83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546" y="-270972"/>
            <a:ext cx="5143500" cy="6858000"/>
          </a:xfrm>
          <a:prstGeom prst="rect">
            <a:avLst/>
          </a:prstGeom>
          <a:effectLst>
            <a:glow rad="228600">
              <a:srgbClr val="2103FB"/>
            </a:glow>
          </a:effectLst>
        </p:spPr>
      </p:pic>
    </p:spTree>
    <p:extLst>
      <p:ext uri="{BB962C8B-B14F-4D97-AF65-F5344CB8AC3E}">
        <p14:creationId xmlns:p14="http://schemas.microsoft.com/office/powerpoint/2010/main" val="37043134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468</Words>
  <Application>Microsoft Office PowerPoint</Application>
  <PresentationFormat>Широкоэкранный</PresentationFormat>
  <Paragraphs>71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87</cp:revision>
  <dcterms:created xsi:type="dcterms:W3CDTF">2018-12-14T10:42:15Z</dcterms:created>
  <dcterms:modified xsi:type="dcterms:W3CDTF">2018-12-14T13:58:15Z</dcterms:modified>
</cp:coreProperties>
</file>