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0262" autoAdjust="0"/>
  </p:normalViewPr>
  <p:slideViewPr>
    <p:cSldViewPr>
      <p:cViewPr varScale="1">
        <p:scale>
          <a:sx n="75" d="100"/>
          <a:sy n="75" d="100"/>
        </p:scale>
        <p:origin x="-10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05D2-13EB-4BC9-B371-933E966D430E}" type="datetimeFigureOut">
              <a:rPr lang="ru-RU" smtClean="0"/>
              <a:t>06.12.2018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EF16A-72DA-4007-B70A-E629401B7D6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F16A-72DA-4007-B70A-E629401B7D65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857364"/>
            <a:ext cx="542928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0" y="214290"/>
            <a:ext cx="91440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Новогодний подсвечник из блестящих веточек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pp.userapi.com/c846216/v846216077/14be34/Ny0V0a2eE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17145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Для изготовления </a:t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«Подсвечника из блестящих веточек»  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28596" y="1071546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Свечка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6" name="Picture 8" descr="https://pp.userapi.com/c850532/v850532380/5d69b/TdjxtcnF6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178595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6786578" y="1000108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Веточки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714876" y="1000108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latin typeface="Bookman Old Style" pitchFamily="18" charset="0"/>
                <a:ea typeface="+mj-ea"/>
                <a:cs typeface="+mj-cs"/>
              </a:rPr>
              <a:t>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ахар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571736" y="1000108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Ручка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178595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1" y="1357298"/>
            <a:ext cx="17145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s://pp.userapi.com/c844720/v844720761/142559/77pJnV-j2c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256"/>
            <a:ext cx="178595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6643702" y="3929066"/>
            <a:ext cx="1695432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Горячий клей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4714876" y="3929066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Картон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2571736" y="3929066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Глиттер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571472" y="3857628"/>
            <a:ext cx="148111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Клей ПВА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64" name="Picture 16" descr="https://pp.userapi.com/c850728/v850728380/5e6d4/LWKHjPnON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286256"/>
            <a:ext cx="185738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s://pp.userapi.com/c846120/v846120761/14a2a1/16k04tILTl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286256"/>
            <a:ext cx="171451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https://pp.userapi.com/c849024/v849024064/d8b51/tW9ATvoMBV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494027" y="4721686"/>
            <a:ext cx="2257660" cy="167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https://s1.1zoom.ru/big0/954/402682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 descr="https://s1.1zoom.ru/big0/954/402682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s://img2.goodfon.ru/original/1080x960/b/7b/new-year-christmas-decoration-18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s://cdn.wallpapersafari.com/0/92/136SW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6" name="AutoShape 10" descr="https://www.desktopbackground.org/download/1280x720/2012/06/24/410522_backgrounds-tag_2000x1304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8" name="AutoShape 12" descr="https://www.desktopbackground.org/download/1280x720/2012/06/24/410522_backgrounds-tag_2000x1304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0" name="AutoShape 14" descr="https://www.wallpaperup.com/uploads/wallpapers/2017/10/25/1134960/7f2b679d149e06c81dc9275b1012368a-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 descr="https://pp.userapi.com/c851124/v851124380/5aae2/x9_aihiTW0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92631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8" name="Picture 22" descr="https://pp.userapi.com/c851028/v851028380/5ee93/HyIkdM59E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377500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14348" y="50004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1.Берём кусок картона, обводим </a:t>
            </a:r>
            <a:r>
              <a:rPr lang="ru-RU" dirty="0" smtClean="0">
                <a:latin typeface="Bookman Old Style" pitchFamily="18" charset="0"/>
              </a:rPr>
              <a:t>на </a:t>
            </a:r>
            <a:r>
              <a:rPr lang="ru-RU" dirty="0" smtClean="0">
                <a:latin typeface="Bookman Old Style" pitchFamily="18" charset="0"/>
              </a:rPr>
              <a:t>нём ручкой контур свечи, вырезаем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2.Обклеиваем полученную деталь </a:t>
            </a:r>
            <a:r>
              <a:rPr lang="ru-RU" dirty="0" smtClean="0">
                <a:latin typeface="Bookman Old Style" pitchFamily="18" charset="0"/>
              </a:rPr>
              <a:t>белой </a:t>
            </a:r>
            <a:r>
              <a:rPr lang="ru-RU" dirty="0" smtClean="0">
                <a:latin typeface="Bookman Old Style" pitchFamily="18" charset="0"/>
              </a:rPr>
              <a:t>бумагой. </a:t>
            </a:r>
            <a:endParaRPr lang="ru-RU" dirty="0" smtClean="0">
              <a:latin typeface="Bookman Old Style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dirty="0" smtClean="0">
              <a:latin typeface="Bookman Old Style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3.Приклеиваем полученную деталь к свечке, горячим клеем.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4.На свечу наносим тонкий слой клея ПВА, посыпаем </a:t>
            </a:r>
            <a:r>
              <a:rPr lang="ru-RU" dirty="0" err="1" smtClean="0">
                <a:latin typeface="Bookman Old Style" pitchFamily="18" charset="0"/>
              </a:rPr>
              <a:t>серебрянным</a:t>
            </a:r>
            <a:r>
              <a:rPr lang="ru-RU" dirty="0" smtClean="0">
                <a:latin typeface="Bookman Old Style" pitchFamily="18" charset="0"/>
              </a:rPr>
              <a:t> глиттером.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8" name="Picture 6" descr="https://pp.userapi.com/c846524/v846524136/149e09/tQyTdWpBI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37544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pp.userapi.com/c849024/v849024064/d8b51/tW9ATvoMB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39542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5.Берём веточки, в блюдце насыпаем сахар и глиттер, перемешиваем до однородности.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6.Наносим на веточки клей ПВА, обсыпаем их. Чтобы глиттер и сахар не осыпались, сбрызгиваем их на расстоянии 30-ти см лаком для волос.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3556" name="Picture 4" descr="https://pp.userapi.com/c844618/v844618136/14a0ab/szCFfqFx4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s://pp.userapi.com/c852220/v852220677/5cb1f/C6OrI4h7A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00240"/>
            <a:ext cx="3357587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img-fotki.yandex.ru/get/66521/109064684.655/0_10158e_e27be0c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42860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Bookman Old Style" pitchFamily="18" charset="0"/>
              </a:rPr>
              <a:t>7.Приклеиваем обсыпанные веточки ко дну свечи.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«Ваш Новогодний подсвечник готов!!!»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6143668" cy="499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112</Words>
  <Application>Microsoft Office PowerPoint</Application>
  <PresentationFormat>Экран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Для изготовления  «Подсвечника из блестящих веточек» 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17</cp:revision>
  <dcterms:modified xsi:type="dcterms:W3CDTF">2018-12-06T16:59:13Z</dcterms:modified>
</cp:coreProperties>
</file>