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>
        <p:scale>
          <a:sx n="79" d="100"/>
          <a:sy n="79" d="100"/>
        </p:scale>
        <p:origin x="-126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485E-50C5-4EB5-8699-B132E1521F93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8AD20-0DCD-4BAA-A521-411C1E500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1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AD20-0DCD-4BAA-A521-411C1E500B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3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2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3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6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4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4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9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5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2297-D404-4053-BFCA-BA5834A6AEE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AA6C-25C9-4E50-8E8B-50110A0C7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968552" cy="1327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>Новогодний сувенир: «Изготовление </a:t>
            </a:r>
            <a:r>
              <a:rPr lang="ru-RU" sz="3100" dirty="0" smtClean="0"/>
              <a:t>новогодних игрушек из </a:t>
            </a:r>
            <a:r>
              <a:rPr lang="ru-RU" sz="3100" dirty="0" smtClean="0"/>
              <a:t>фетра»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436096" y="5733256"/>
            <a:ext cx="3501241" cy="459345"/>
          </a:xfrm>
        </p:spPr>
        <p:txBody>
          <a:bodyPr>
            <a:noAutofit/>
          </a:bodyPr>
          <a:lstStyle/>
          <a:p>
            <a:r>
              <a:rPr lang="ru-RU" dirty="0" smtClean="0">
                <a:ea typeface="Adobe Song Std L" pitchFamily="18" charset="-128"/>
              </a:rPr>
              <a:t>Выполнила: </a:t>
            </a:r>
            <a:r>
              <a:rPr lang="ru-RU" dirty="0" err="1" smtClean="0">
                <a:ea typeface="Adobe Song Std L" pitchFamily="18" charset="-128"/>
              </a:rPr>
              <a:t>Пазикова</a:t>
            </a:r>
            <a:r>
              <a:rPr lang="ru-RU" dirty="0" smtClean="0">
                <a:ea typeface="Adobe Song Std L" pitchFamily="18" charset="-128"/>
              </a:rPr>
              <a:t> Дарья </a:t>
            </a:r>
            <a:endParaRPr lang="ru-RU" dirty="0" smtClean="0">
              <a:ea typeface="Adobe Song Std L" pitchFamily="18" charset="-128"/>
            </a:endParaRPr>
          </a:p>
          <a:p>
            <a:r>
              <a:rPr lang="ru-RU" dirty="0">
                <a:ea typeface="Adobe Song Std L" pitchFamily="18" charset="-128"/>
              </a:rPr>
              <a:t> </a:t>
            </a:r>
            <a:r>
              <a:rPr lang="ru-RU" dirty="0" smtClean="0">
                <a:ea typeface="Adobe Song Std L" pitchFamily="18" charset="-128"/>
              </a:rPr>
              <a:t>МБОУ «</a:t>
            </a:r>
            <a:r>
              <a:rPr lang="ru-RU" dirty="0">
                <a:ea typeface="Adobe Song Std L" pitchFamily="18" charset="-128"/>
              </a:rPr>
              <a:t>Ш</a:t>
            </a:r>
            <a:r>
              <a:rPr lang="ru-RU" dirty="0" smtClean="0">
                <a:ea typeface="Adobe Song Std L" pitchFamily="18" charset="-128"/>
              </a:rPr>
              <a:t>кола </a:t>
            </a:r>
            <a:r>
              <a:rPr lang="ru-RU" dirty="0" smtClean="0">
                <a:ea typeface="Adobe Song Std L" pitchFamily="18" charset="-128"/>
              </a:rPr>
              <a:t>№</a:t>
            </a:r>
            <a:r>
              <a:rPr lang="ru-RU" dirty="0" smtClean="0">
                <a:ea typeface="Adobe Song Std L" pitchFamily="18" charset="-128"/>
              </a:rPr>
              <a:t>96»,</a:t>
            </a:r>
          </a:p>
          <a:p>
            <a:r>
              <a:rPr lang="ru-RU" dirty="0" smtClean="0">
                <a:ea typeface="Adobe Song Std L" pitchFamily="18" charset="-128"/>
              </a:rPr>
              <a:t> </a:t>
            </a:r>
            <a:r>
              <a:rPr lang="ru-RU" dirty="0" err="1" smtClean="0">
                <a:ea typeface="Adobe Song Std L" pitchFamily="18" charset="-128"/>
              </a:rPr>
              <a:t>Канавинский</a:t>
            </a:r>
            <a:r>
              <a:rPr lang="ru-RU" dirty="0" smtClean="0">
                <a:ea typeface="Adobe Song Std L" pitchFamily="18" charset="-128"/>
              </a:rPr>
              <a:t> район </a:t>
            </a:r>
            <a:r>
              <a:rPr lang="ru-RU" dirty="0" err="1" smtClean="0">
                <a:ea typeface="Adobe Song Std L" pitchFamily="18" charset="-128"/>
              </a:rPr>
              <a:t>г.Н.Новгород</a:t>
            </a:r>
            <a:endParaRPr lang="ru-RU" dirty="0">
              <a:ea typeface="Adobe Song Std L" pitchFamily="18" charset="-128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699792" y="2060848"/>
            <a:ext cx="4362872" cy="3272154"/>
          </a:xfrm>
        </p:spPr>
      </p:pic>
    </p:spTree>
    <p:extLst>
      <p:ext uri="{BB962C8B-B14F-4D97-AF65-F5344CB8AC3E}">
        <p14:creationId xmlns:p14="http://schemas.microsoft.com/office/powerpoint/2010/main" val="359150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835696" y="2060848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76470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7699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200800" cy="9087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нам понадобится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6480720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Для изготовления понадобится: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Фетр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Нитки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Иголка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Украшения: Бисер,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пайетки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стразы и т.д.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Синтепон (наполнитель)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Ножницы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Мыло/Мел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Картон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5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0"/>
            <a:ext cx="5486400" cy="4766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Изготовление</a:t>
            </a:r>
            <a:endParaRPr lang="ru-RU" sz="32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59632" y="5157192"/>
            <a:ext cx="6552728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1. Для начала нужно подготовить выкройки. Вырежьте заготовки из твёрдой бумаги.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89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486400" cy="5667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Заготовки из фетра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0688"/>
            <a:ext cx="4640050" cy="4483571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5373216"/>
            <a:ext cx="6264696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2. Выложить выкройку на фетр и сделать заготовки, обрисовывая выкройку мелом или мылом. Вырезать заготовки из фетра.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55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Украшение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763688" y="764704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229200"/>
            <a:ext cx="5688632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3. Украсить </a:t>
            </a:r>
            <a:r>
              <a:rPr lang="ru-RU" dirty="0" err="1" smtClean="0"/>
              <a:t>пайетками</a:t>
            </a:r>
            <a:r>
              <a:rPr lang="ru-RU" dirty="0" smtClean="0"/>
              <a:t> , бисером или стразами.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42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Изготовление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723995"/>
            <a:ext cx="5486400" cy="4105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4320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Есть несколько способов сшивания. Я выбрала этот.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35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436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Изготовление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4" b="2892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4. Сшить выкройки вместе, наполнить синтепоном.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9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Завершение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92696"/>
            <a:ext cx="2528589" cy="43689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445224"/>
            <a:ext cx="55150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5</a:t>
            </a:r>
            <a:r>
              <a:rPr lang="ru-RU" sz="2000" dirty="0" smtClean="0"/>
              <a:t>. </a:t>
            </a:r>
            <a:r>
              <a:rPr lang="ru-RU" dirty="0" smtClean="0"/>
              <a:t>Далее нужно пришить ленточку, чтобы можно было повесить на ёлку.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5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4"/>
            <a:ext cx="9121509" cy="684113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4869160"/>
            <a:ext cx="5616624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431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132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Новогодний сувенир: «Изготовление новогодних игрушек из фетра»</vt:lpstr>
      <vt:lpstr>Что нам понадобится</vt:lpstr>
      <vt:lpstr>Изготовление</vt:lpstr>
      <vt:lpstr>Заготовки из фетра</vt:lpstr>
      <vt:lpstr>Украшение</vt:lpstr>
      <vt:lpstr>Изготовление</vt:lpstr>
      <vt:lpstr>Изготовление</vt:lpstr>
      <vt:lpstr>Завершение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Изготовление игрушки из фетра</dc:title>
  <dc:creator>Оксана</dc:creator>
  <cp:lastModifiedBy>user</cp:lastModifiedBy>
  <cp:revision>12</cp:revision>
  <dcterms:created xsi:type="dcterms:W3CDTF">2018-12-06T12:48:48Z</dcterms:created>
  <dcterms:modified xsi:type="dcterms:W3CDTF">2018-12-08T17:36:18Z</dcterms:modified>
</cp:coreProperties>
</file>