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F082-9134-46A5-8963-76DF83FE30D7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49EB-9B8D-4852-9285-51B6D7560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F082-9134-46A5-8963-76DF83FE30D7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49EB-9B8D-4852-9285-51B6D7560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F082-9134-46A5-8963-76DF83FE30D7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49EB-9B8D-4852-9285-51B6D7560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F082-9134-46A5-8963-76DF83FE30D7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49EB-9B8D-4852-9285-51B6D7560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F082-9134-46A5-8963-76DF83FE30D7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49EB-9B8D-4852-9285-51B6D7560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F082-9134-46A5-8963-76DF83FE30D7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49EB-9B8D-4852-9285-51B6D7560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F082-9134-46A5-8963-76DF83FE30D7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49EB-9B8D-4852-9285-51B6D7560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F082-9134-46A5-8963-76DF83FE30D7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49EB-9B8D-4852-9285-51B6D7560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F082-9134-46A5-8963-76DF83FE30D7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49EB-9B8D-4852-9285-51B6D7560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F082-9134-46A5-8963-76DF83FE30D7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49EB-9B8D-4852-9285-51B6D7560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F082-9134-46A5-8963-76DF83FE30D7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49EB-9B8D-4852-9285-51B6D7560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3F082-9134-46A5-8963-76DF83FE30D7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649EB-9B8D-4852-9285-51B6D7560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/>
          <a:lstStyle/>
          <a:p>
            <a:r>
              <a:rPr lang="ru-RU" b="1" dirty="0"/>
              <a:t>Ё</a:t>
            </a:r>
            <a:r>
              <a:rPr lang="ru-RU" b="1" dirty="0" smtClean="0"/>
              <a:t>лочный шар в технике «Артишок»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2996952"/>
            <a:ext cx="4064496" cy="26166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Выполнили: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 Ретина Алла Сергеевна (мама) и Ретин Егор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у</a:t>
            </a:r>
            <a:r>
              <a:rPr lang="ru-RU" sz="2400" b="1" dirty="0" smtClean="0">
                <a:solidFill>
                  <a:schemeClr val="tx1"/>
                </a:solidFill>
              </a:rPr>
              <a:t>ченик 2 А класс МБОУ «Школа №12 с углублённым изучением предметов им. </a:t>
            </a:r>
            <a:r>
              <a:rPr lang="ru-RU" sz="2400" b="1" dirty="0" err="1" smtClean="0">
                <a:solidFill>
                  <a:schemeClr val="tx1"/>
                </a:solidFill>
              </a:rPr>
              <a:t>Е.П.Шнитникова</a:t>
            </a:r>
            <a:r>
              <a:rPr lang="ru-RU" sz="2400" b="1" dirty="0" smtClean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1844824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НОМИНАЦИЯ: НОВОГОДНИЙ СУВЕНИР</a:t>
            </a:r>
            <a:endParaRPr lang="ru-RU" sz="2400" b="1" dirty="0"/>
          </a:p>
        </p:txBody>
      </p:sp>
      <p:pic>
        <p:nvPicPr>
          <p:cNvPr id="6" name="Рисунок 5" descr="DSCF97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59650" y="3308902"/>
            <a:ext cx="3599892" cy="2399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620688"/>
            <a:ext cx="2016224" cy="77809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/>
              <a:t>Шарик готов.</a:t>
            </a:r>
            <a:endParaRPr lang="ru-RU" sz="2000" b="1" dirty="0"/>
          </a:p>
        </p:txBody>
      </p:sp>
      <p:pic>
        <p:nvPicPr>
          <p:cNvPr id="4" name="Содержимое 3" descr="DSCF971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14581" y="1546829"/>
            <a:ext cx="5556845" cy="3704563"/>
          </a:xfrm>
        </p:spPr>
      </p:pic>
      <p:pic>
        <p:nvPicPr>
          <p:cNvPr id="6" name="Рисунок 5" descr="depositphotos_129632866-stock-illustration-happy-new-year-lettering-i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492896"/>
            <a:ext cx="3672408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6048672" cy="64807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>Для работы нам потребуется: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3034680" cy="417646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 smtClean="0"/>
              <a:t>заготовка – шар из пенопласта диаметром 8 см,</a:t>
            </a:r>
          </a:p>
          <a:p>
            <a:r>
              <a:rPr lang="ru-RU" sz="2000" b="1" dirty="0"/>
              <a:t>т</a:t>
            </a:r>
            <a:r>
              <a:rPr lang="ru-RU" sz="2000" b="1" dirty="0" smtClean="0"/>
              <a:t>кань двух цветов,</a:t>
            </a:r>
          </a:p>
          <a:p>
            <a:r>
              <a:rPr lang="ru-RU" sz="2000" b="1" dirty="0"/>
              <a:t>п</a:t>
            </a:r>
            <a:r>
              <a:rPr lang="ru-RU" sz="2000" b="1" dirty="0" smtClean="0"/>
              <a:t>ортновские иголки с плоской шляпкой,</a:t>
            </a:r>
          </a:p>
          <a:p>
            <a:r>
              <a:rPr lang="ru-RU" sz="2000" b="1" dirty="0" smtClean="0"/>
              <a:t>канва и пяльцы</a:t>
            </a:r>
          </a:p>
          <a:p>
            <a:r>
              <a:rPr lang="ru-RU" sz="2000" b="1" dirty="0"/>
              <a:t>н</a:t>
            </a:r>
            <a:r>
              <a:rPr lang="ru-RU" sz="2000" b="1" dirty="0" smtClean="0"/>
              <a:t>итки мулине и иголка,</a:t>
            </a:r>
          </a:p>
          <a:p>
            <a:r>
              <a:rPr lang="ru-RU" sz="2000" b="1" dirty="0"/>
              <a:t>д</a:t>
            </a:r>
            <a:r>
              <a:rPr lang="ru-RU" sz="2000" b="1" dirty="0" smtClean="0"/>
              <a:t>екоративные ленты,</a:t>
            </a:r>
          </a:p>
          <a:p>
            <a:r>
              <a:rPr lang="ru-RU" sz="2000" b="1" dirty="0"/>
              <a:t>н</a:t>
            </a:r>
            <a:r>
              <a:rPr lang="ru-RU" sz="2000" b="1" dirty="0" smtClean="0"/>
              <a:t>ожницы,</a:t>
            </a:r>
          </a:p>
          <a:p>
            <a:r>
              <a:rPr lang="ru-RU" sz="2000" b="1" dirty="0"/>
              <a:t>л</a:t>
            </a:r>
            <a:r>
              <a:rPr lang="ru-RU" sz="2000" b="1" dirty="0" smtClean="0"/>
              <a:t>инейка.</a:t>
            </a:r>
            <a:endParaRPr lang="ru-RU" sz="2000" b="1" dirty="0"/>
          </a:p>
        </p:txBody>
      </p:sp>
      <p:pic>
        <p:nvPicPr>
          <p:cNvPr id="4" name="Рисунок 3" descr="DSCF97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2204864"/>
            <a:ext cx="5076564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136904" cy="136815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      Вышиваем на канве нитками снежинку. Понадобятся 2 таких элемента. Из ткани вырезаем квадраты 5х5 см по 16 штук каждого цвета. Складываем каждый квадрат пополам и заутюживаем. Получаем 16 прямоугольников 2,5х5 см.</a:t>
            </a:r>
            <a:endParaRPr lang="ru-RU" sz="2000" b="1" dirty="0"/>
          </a:p>
        </p:txBody>
      </p:sp>
      <p:pic>
        <p:nvPicPr>
          <p:cNvPr id="4" name="Рисунок 3" descr="DSCF970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772816"/>
            <a:ext cx="7056784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970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412776"/>
            <a:ext cx="7427168" cy="4951444"/>
          </a:xfrm>
        </p:spPr>
      </p:pic>
      <p:sp>
        <p:nvSpPr>
          <p:cNvPr id="5" name="TextBox 4"/>
          <p:cNvSpPr txBox="1"/>
          <p:nvPr/>
        </p:nvSpPr>
        <p:spPr>
          <a:xfrm>
            <a:off x="755576" y="332656"/>
            <a:ext cx="7632848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 заготовке портновскими иголками прикалываем канву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16832"/>
            <a:ext cx="3528392" cy="302433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Квадратик ткани разворачиваем, находим середину и прикалываем иголкой к шару, отступив примерно 2,5 см от центра снежинки. Загибаем уголки вниз к середине и фиксируем иголками.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4" name="Содержимое 3" descr="DSCF970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260648"/>
            <a:ext cx="4752528" cy="3168352"/>
          </a:xfrm>
        </p:spPr>
      </p:pic>
      <p:pic>
        <p:nvPicPr>
          <p:cNvPr id="5" name="Рисунок 4" descr="DSCF970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3525010"/>
            <a:ext cx="4716524" cy="3144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970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916832"/>
            <a:ext cx="6778848" cy="4519232"/>
          </a:xfrm>
        </p:spPr>
      </p:pic>
      <p:sp>
        <p:nvSpPr>
          <p:cNvPr id="5" name="TextBox 4"/>
          <p:cNvSpPr txBox="1"/>
          <p:nvPr/>
        </p:nvSpPr>
        <p:spPr>
          <a:xfrm>
            <a:off x="683568" y="476672"/>
            <a:ext cx="7632848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Таким образом крепим еще три треугольника. Следующие четыре треугольника </a:t>
            </a:r>
            <a:r>
              <a:rPr lang="ru-RU" sz="2000" b="1" dirty="0"/>
              <a:t>к</a:t>
            </a:r>
            <a:r>
              <a:rPr lang="ru-RU" sz="2000" b="1" dirty="0" smtClean="0"/>
              <a:t>репим внахлест между ранее закрепленными, смещаясь от центра еще примерно на 1 см.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9708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484784"/>
            <a:ext cx="7138889" cy="4759259"/>
          </a:xfrm>
        </p:spPr>
      </p:pic>
      <p:sp>
        <p:nvSpPr>
          <p:cNvPr id="5" name="TextBox 4"/>
          <p:cNvSpPr txBox="1"/>
          <p:nvPr/>
        </p:nvSpPr>
        <p:spPr>
          <a:xfrm>
            <a:off x="971600" y="332656"/>
            <a:ext cx="7128792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Для следующего ряда берем ткань другого цвета и крепим аналогично, отступив от вершин треугольников предыдущего ряда примерно 1 см.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9709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988840"/>
            <a:ext cx="6788945" cy="4525963"/>
          </a:xfrm>
        </p:spPr>
      </p:pic>
      <p:sp>
        <p:nvSpPr>
          <p:cNvPr id="5" name="TextBox 4"/>
          <p:cNvSpPr txBox="1"/>
          <p:nvPr/>
        </p:nvSpPr>
        <p:spPr>
          <a:xfrm>
            <a:off x="1115616" y="332656"/>
            <a:ext cx="6912768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Те же манипуляции повторяем с другой стороны шара. Нужно стараться, чтобы треугольники были строго друг напротив друга, можно сделать карандашом пометки на заготовке.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SCF971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1340768"/>
            <a:ext cx="4104457" cy="2736304"/>
          </a:xfrm>
        </p:spPr>
      </p:pic>
      <p:sp>
        <p:nvSpPr>
          <p:cNvPr id="7" name="TextBox 6"/>
          <p:cNvSpPr txBox="1"/>
          <p:nvPr/>
        </p:nvSpPr>
        <p:spPr>
          <a:xfrm>
            <a:off x="1331640" y="260648"/>
            <a:ext cx="6696744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Скрываем стык декоративной лентой. Ленту крепим иголками. Украшаем бантом из ленты и закрепляем его вместе с подвесом иголкой.</a:t>
            </a:r>
            <a:endParaRPr lang="ru-RU" sz="2000" b="1" dirty="0"/>
          </a:p>
        </p:txBody>
      </p:sp>
      <p:pic>
        <p:nvPicPr>
          <p:cNvPr id="4" name="Рисунок 3" descr="DSCF971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692691"/>
            <a:ext cx="4320480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248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Ёлочный шар в технике «Артишок»</vt:lpstr>
      <vt:lpstr>Для работы нам потребуется:</vt:lpstr>
      <vt:lpstr>Презентация PowerPoint</vt:lpstr>
      <vt:lpstr>Презентация PowerPoint</vt:lpstr>
      <vt:lpstr>Квадратик ткани разворачиваем, находим середину и прикалываем иголкой к шару, отступив примерно 2,5 см от центра снежинки. Загибаем уголки вниз к середине и фиксируем иголками. </vt:lpstr>
      <vt:lpstr>Презентация PowerPoint</vt:lpstr>
      <vt:lpstr>Презентация PowerPoint</vt:lpstr>
      <vt:lpstr>Презентация PowerPoint</vt:lpstr>
      <vt:lpstr>Презентация PowerPoint</vt:lpstr>
      <vt:lpstr>Шарик готов.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Ёлочный шар, выполненный в технике «Артишок»</dc:title>
  <dc:creator>Dom</dc:creator>
  <cp:lastModifiedBy>User</cp:lastModifiedBy>
  <cp:revision>5</cp:revision>
  <dcterms:created xsi:type="dcterms:W3CDTF">2018-11-27T13:42:01Z</dcterms:created>
  <dcterms:modified xsi:type="dcterms:W3CDTF">2018-12-07T10:23:44Z</dcterms:modified>
</cp:coreProperties>
</file>