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81" r:id="rId2"/>
    <p:sldId id="271" r:id="rId3"/>
    <p:sldId id="275" r:id="rId4"/>
    <p:sldId id="274" r:id="rId5"/>
    <p:sldId id="276" r:id="rId6"/>
    <p:sldId id="277" r:id="rId7"/>
    <p:sldId id="279" r:id="rId8"/>
    <p:sldId id="282" r:id="rId9"/>
    <p:sldId id="280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3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Новогодний сувенир в бокале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293096"/>
            <a:ext cx="4896544" cy="187220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Выполнила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: ученица 8 «б»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 Богатова Елена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МБОУ «Школа №41»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ФИО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руководителя: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Рябчун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Татьяна Юрьевна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2018год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dirty="0" smtClean="0"/>
              <a:t>Материалы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/>
              <a:t>Пенопласт в форме шара </a:t>
            </a:r>
          </a:p>
          <a:p>
            <a:r>
              <a:rPr lang="ru-RU" dirty="0" smtClean="0"/>
              <a:t>Цветы искусственные, шишки(декор)</a:t>
            </a:r>
          </a:p>
          <a:p>
            <a:r>
              <a:rPr lang="ru-RU" dirty="0" smtClean="0"/>
              <a:t>Маленькая игрушка</a:t>
            </a:r>
          </a:p>
          <a:p>
            <a:r>
              <a:rPr lang="ru-RU" dirty="0" smtClean="0"/>
              <a:t>Мишура(новогодняя)</a:t>
            </a:r>
          </a:p>
          <a:p>
            <a:r>
              <a:rPr lang="ru-RU" dirty="0" err="1" smtClean="0"/>
              <a:t>Супер-клей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Картон</a:t>
            </a:r>
          </a:p>
          <a:p>
            <a:r>
              <a:rPr lang="ru-RU" dirty="0" smtClean="0"/>
              <a:t>Бокал</a:t>
            </a:r>
            <a:endParaRPr lang="ru-RU" dirty="0"/>
          </a:p>
        </p:txBody>
      </p:sp>
      <p:pic>
        <p:nvPicPr>
          <p:cNvPr id="4" name="Рисунок 3" descr="LXxXRZaVoT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89040"/>
            <a:ext cx="4357718" cy="2643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Изготавливаем </a:t>
            </a:r>
            <a:r>
              <a:rPr lang="ru-RU" dirty="0" smtClean="0"/>
              <a:t>картонную основу</a:t>
            </a:r>
          </a:p>
          <a:p>
            <a:pPr>
              <a:buNone/>
            </a:pPr>
            <a:r>
              <a:rPr lang="ru-RU" dirty="0" smtClean="0"/>
              <a:t>    композиции</a:t>
            </a:r>
            <a:r>
              <a:rPr lang="ru-RU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бокал положить  на картон и обвести горлышко бокала</a:t>
            </a:r>
          </a:p>
          <a:p>
            <a:r>
              <a:rPr lang="ru-RU" dirty="0" smtClean="0"/>
              <a:t>вырезать круг из картона</a:t>
            </a:r>
          </a:p>
          <a:p>
            <a:r>
              <a:rPr lang="ru-RU" dirty="0" smtClean="0"/>
              <a:t>наклеить  маленькую </a:t>
            </a:r>
          </a:p>
          <a:p>
            <a:pPr>
              <a:buNone/>
            </a:pPr>
            <a:r>
              <a:rPr lang="ru-RU" dirty="0" smtClean="0"/>
              <a:t>    игрушку на картон</a:t>
            </a:r>
          </a:p>
        </p:txBody>
      </p:sp>
      <p:pic>
        <p:nvPicPr>
          <p:cNvPr id="4" name="Рисунок 3" descr="HFx1peySfhM.jpg"/>
          <p:cNvPicPr>
            <a:picLocks noChangeAspect="1"/>
          </p:cNvPicPr>
          <p:nvPr/>
        </p:nvPicPr>
        <p:blipFill>
          <a:blip r:embed="rId2" cstate="print"/>
          <a:srcRect l="20687" t="8899" r="26083" b="8899"/>
          <a:stretch>
            <a:fillRect/>
          </a:stretch>
        </p:blipFill>
        <p:spPr>
          <a:xfrm>
            <a:off x="5868144" y="3933056"/>
            <a:ext cx="2633553" cy="2469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dirty="0" smtClean="0"/>
              <a:t>Декорируем пенопластовый шар шишками,  искусственными цветами</a:t>
            </a:r>
          </a:p>
          <a:p>
            <a:pPr>
              <a:buNone/>
            </a:pPr>
            <a:r>
              <a:rPr lang="ru-RU" dirty="0" smtClean="0"/>
              <a:t>   ( используя </a:t>
            </a:r>
            <a:r>
              <a:rPr lang="ru-RU" dirty="0" err="1" smtClean="0"/>
              <a:t>супер-клей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-KwMG500pKA.jpg"/>
          <p:cNvPicPr>
            <a:picLocks noChangeAspect="1"/>
          </p:cNvPicPr>
          <p:nvPr/>
        </p:nvPicPr>
        <p:blipFill>
          <a:blip r:embed="rId2" cstate="print"/>
          <a:srcRect l="24325" t="7194" r="23456"/>
          <a:stretch>
            <a:fillRect/>
          </a:stretch>
        </p:blipFill>
        <p:spPr>
          <a:xfrm>
            <a:off x="1331640" y="3766455"/>
            <a:ext cx="2520280" cy="2703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lWJUwC2A27w.jpg"/>
          <p:cNvPicPr>
            <a:picLocks noChangeAspect="1"/>
          </p:cNvPicPr>
          <p:nvPr/>
        </p:nvPicPr>
        <p:blipFill>
          <a:blip r:embed="rId3" cstate="print"/>
          <a:srcRect l="20169" r="17928" b="12221"/>
          <a:stretch>
            <a:fillRect/>
          </a:stretch>
        </p:blipFill>
        <p:spPr>
          <a:xfrm>
            <a:off x="4499992" y="3789040"/>
            <a:ext cx="2554822" cy="2656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dirty="0" smtClean="0"/>
              <a:t>Канцелярским ножом отрезаем </a:t>
            </a:r>
          </a:p>
          <a:p>
            <a:pPr>
              <a:buNone/>
            </a:pPr>
            <a:r>
              <a:rPr lang="ru-RU" dirty="0" smtClean="0"/>
              <a:t>    нижнюю часть шара (половину)</a:t>
            </a:r>
          </a:p>
          <a:p>
            <a:r>
              <a:rPr lang="ru-RU" dirty="0" smtClean="0"/>
              <a:t>Дополняем композицию елочной</a:t>
            </a:r>
          </a:p>
          <a:p>
            <a:pPr>
              <a:buNone/>
            </a:pPr>
            <a:r>
              <a:rPr lang="ru-RU" dirty="0" smtClean="0"/>
              <a:t>    мишурой</a:t>
            </a:r>
          </a:p>
          <a:p>
            <a:endParaRPr lang="ru-RU" dirty="0"/>
          </a:p>
        </p:txBody>
      </p:sp>
      <p:pic>
        <p:nvPicPr>
          <p:cNvPr id="6" name="Рисунок 5" descr="12Lr7F1GwD8.jpg"/>
          <p:cNvPicPr>
            <a:picLocks noChangeAspect="1"/>
          </p:cNvPicPr>
          <p:nvPr/>
        </p:nvPicPr>
        <p:blipFill>
          <a:blip r:embed="rId2" cstate="print"/>
          <a:srcRect l="13648" r="9449"/>
          <a:stretch>
            <a:fillRect/>
          </a:stretch>
        </p:blipFill>
        <p:spPr>
          <a:xfrm>
            <a:off x="2987824" y="3356992"/>
            <a:ext cx="3384376" cy="3025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Оформляем </a:t>
            </a:r>
            <a:r>
              <a:rPr lang="ru-RU" dirty="0" smtClean="0"/>
              <a:t>бокал:</a:t>
            </a:r>
          </a:p>
          <a:p>
            <a:r>
              <a:rPr lang="ru-RU" dirty="0" smtClean="0"/>
              <a:t>ватный диск наклеить на бокал</a:t>
            </a:r>
          </a:p>
          <a:p>
            <a:r>
              <a:rPr lang="ru-RU" dirty="0" smtClean="0"/>
              <a:t>вторую половину  пенопластового шара  натереть на терке(искусственный снег)</a:t>
            </a:r>
          </a:p>
          <a:p>
            <a:r>
              <a:rPr lang="ru-RU" dirty="0" smtClean="0"/>
              <a:t> полученный снег  положить в бокал</a:t>
            </a:r>
            <a:endParaRPr lang="ru-RU" dirty="0"/>
          </a:p>
        </p:txBody>
      </p:sp>
      <p:pic>
        <p:nvPicPr>
          <p:cNvPr id="4" name="Рисунок 3" descr="bGCBAtWD2jY.jpg"/>
          <p:cNvPicPr>
            <a:picLocks noChangeAspect="1"/>
          </p:cNvPicPr>
          <p:nvPr/>
        </p:nvPicPr>
        <p:blipFill>
          <a:blip r:embed="rId2" cstate="print"/>
          <a:srcRect l="14235" r="17520"/>
          <a:stretch>
            <a:fillRect/>
          </a:stretch>
        </p:blipFill>
        <p:spPr>
          <a:xfrm>
            <a:off x="1727616" y="4221088"/>
            <a:ext cx="2242669" cy="2071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uU2CVjHrtPg.jpg"/>
          <p:cNvPicPr>
            <a:picLocks noChangeAspect="1"/>
          </p:cNvPicPr>
          <p:nvPr/>
        </p:nvPicPr>
        <p:blipFill>
          <a:blip r:embed="rId3" cstate="print"/>
          <a:srcRect l="12598" r="20997"/>
          <a:stretch>
            <a:fillRect/>
          </a:stretch>
        </p:blipFill>
        <p:spPr>
          <a:xfrm>
            <a:off x="4801121" y="4221088"/>
            <a:ext cx="2147143" cy="2088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Картонную </a:t>
            </a:r>
            <a:r>
              <a:rPr lang="ru-RU" dirty="0" smtClean="0"/>
              <a:t>основу с игрушкой </a:t>
            </a:r>
          </a:p>
          <a:p>
            <a:pPr>
              <a:buNone/>
            </a:pPr>
            <a:r>
              <a:rPr lang="ru-RU" dirty="0" smtClean="0"/>
              <a:t>   приклеить на горлышко бокала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aP0k_zaeOk.jpg"/>
          <p:cNvPicPr>
            <a:picLocks noChangeAspect="1"/>
          </p:cNvPicPr>
          <p:nvPr/>
        </p:nvPicPr>
        <p:blipFill>
          <a:blip r:embed="rId2" cstate="print"/>
          <a:srcRect l="8964" t="11024" r="12325" b="4724"/>
          <a:stretch>
            <a:fillRect/>
          </a:stretch>
        </p:blipFill>
        <p:spPr>
          <a:xfrm>
            <a:off x="2627784" y="3284984"/>
            <a:ext cx="3167736" cy="2411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Пенопластовый шар с декором </a:t>
            </a:r>
          </a:p>
          <a:p>
            <a:pPr>
              <a:buNone/>
            </a:pPr>
            <a:r>
              <a:rPr lang="ru-RU" dirty="0" smtClean="0"/>
              <a:t>приклеить на горлышко бокала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Работа                                                    готова!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fNlZ0Rdl4w.jpg"/>
          <p:cNvPicPr>
            <a:picLocks noChangeAspect="1"/>
          </p:cNvPicPr>
          <p:nvPr/>
        </p:nvPicPr>
        <p:blipFill>
          <a:blip r:embed="rId2" cstate="print"/>
          <a:srcRect l="18150" t="19281" r="34283" b="4449"/>
          <a:stretch>
            <a:fillRect/>
          </a:stretch>
        </p:blipFill>
        <p:spPr>
          <a:xfrm>
            <a:off x="2699792" y="2931444"/>
            <a:ext cx="3096344" cy="3375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3999" cy="6858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160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Calibri</vt:lpstr>
      <vt:lpstr>1_Тема Office</vt:lpstr>
      <vt:lpstr>Новогодний сувенир в бокале</vt:lpstr>
      <vt:lpstr>Материалы   </vt:lpstr>
      <vt:lpstr>Ход работы</vt:lpstr>
      <vt:lpstr>Ход работы</vt:lpstr>
      <vt:lpstr>Ход работы</vt:lpstr>
      <vt:lpstr>Ход работы</vt:lpstr>
      <vt:lpstr>Ход работы</vt:lpstr>
      <vt:lpstr>Ход работы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</dc:title>
  <dc:creator>Фокина Лидия Петровна</dc:creator>
  <cp:keywords>Шаблон презентации</cp:keywords>
  <cp:lastModifiedBy>Таня</cp:lastModifiedBy>
  <cp:revision>93</cp:revision>
  <dcterms:created xsi:type="dcterms:W3CDTF">2014-07-06T18:18:01Z</dcterms:created>
  <dcterms:modified xsi:type="dcterms:W3CDTF">2018-12-08T14:25:37Z</dcterms:modified>
</cp:coreProperties>
</file>