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24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642918"/>
            <a:ext cx="8610600" cy="5857916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Конкурс дизайнерского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 медиа- творчества"Зимние сказки"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Номинация: "Новогодний сувенир"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МАОУ "Школа № 178"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Московский район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Название работы: "Новогодний топиарий"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Материалы: газета,  шпагат "Джут", шишки, гуашь,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клей-пистолет,  шпатлевка, креповая бумага,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салфетки, вата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Авторы: Ерофеева Татьяна -12 лет,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Кодочигова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Анастасия- 12 лет;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Лебедева Виктория - 12 лет;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Леонова Елизавета -12 лет;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Ефремова Диана -12 лет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Яковлева Вера- 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12 лет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Руководитель: Малова Валентина Николаевна</a:t>
            </a:r>
            <a:endParaRPr lang="ru-RU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44824"/>
            <a:ext cx="5698976" cy="780696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Готовое изделие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ополнить декором:</a:t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формить «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штапик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декоративными салфетками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764704"/>
            <a:ext cx="3256813" cy="597462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Подготовить материал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2500306"/>
            <a:ext cx="4543428" cy="3643338"/>
          </a:xfrm>
        </p:spPr>
        <p:txBody>
          <a:bodyPr/>
          <a:lstStyle/>
          <a:p>
            <a:r>
              <a:rPr lang="ru-RU" dirty="0" smtClean="0"/>
              <a:t>Теннисные мячи обработать клеем «Титан» и обвалять в кукурузной крупе, после высыхания поверхности нанести белую гуашь</a:t>
            </a:r>
            <a:endParaRPr lang="ru-RU" dirty="0"/>
          </a:p>
        </p:txBody>
      </p:sp>
      <p:pic>
        <p:nvPicPr>
          <p:cNvPr id="8" name="Picture 3" descr="D:\Школа 178 2018-2019  учебный год\КОНКУРСЫ\P10506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2428868"/>
            <a:ext cx="4140738" cy="31055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Подготовить материал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2. Подготовить шар из бумаги:  скомкать бумагу в несколько слоёв, наложив друг на друга, обвязать шпагатом.</a:t>
            </a:r>
          </a:p>
          <a:p>
            <a:r>
              <a:rPr lang="ru-RU" dirty="0" smtClean="0"/>
              <a:t>3. Подготовить шишки: покрасить гуашью</a:t>
            </a:r>
          </a:p>
          <a:p>
            <a:r>
              <a:rPr lang="ru-RU" dirty="0" smtClean="0"/>
              <a:t>4. Для яркости используем игрушки</a:t>
            </a:r>
          </a:p>
          <a:p>
            <a:r>
              <a:rPr lang="ru-RU" dirty="0" smtClean="0"/>
              <a:t>5. Подбираем  «</a:t>
            </a:r>
            <a:r>
              <a:rPr lang="ru-RU" dirty="0" err="1" smtClean="0"/>
              <a:t>штапик</a:t>
            </a:r>
            <a:r>
              <a:rPr lang="ru-RU" dirty="0" smtClean="0"/>
              <a:t>» деревянный для топиария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Материал готов</a:t>
            </a:r>
            <a:endParaRPr lang="ru-RU" dirty="0"/>
          </a:p>
        </p:txBody>
      </p:sp>
      <p:pic>
        <p:nvPicPr>
          <p:cNvPr id="4" name="Picture 2" descr="D:\Школа 178 2018-2019  учебный год\КОНКУРСЫ\P10506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Соединяем детали</a:t>
            </a:r>
            <a:endParaRPr lang="ru-RU" dirty="0"/>
          </a:p>
        </p:txBody>
      </p:sp>
      <p:pic>
        <p:nvPicPr>
          <p:cNvPr id="2052" name="Picture 4" descr="D:\Школа 178 2018-2019  учебный год\КОНКУРСЫ\P10506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973644"/>
            <a:ext cx="2928958" cy="2196718"/>
          </a:xfrm>
          <a:prstGeom prst="rect">
            <a:avLst/>
          </a:prstGeom>
          <a:noFill/>
        </p:spPr>
      </p:pic>
      <p:pic>
        <p:nvPicPr>
          <p:cNvPr id="9" name="Picture 2" descr="D:\Школа 178 2018-2019  учебный год\КОНКУРСЫ\P10506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1928802"/>
            <a:ext cx="2908293" cy="2181220"/>
          </a:xfrm>
          <a:prstGeom prst="rect">
            <a:avLst/>
          </a:prstGeom>
          <a:noFill/>
        </p:spPr>
      </p:pic>
      <p:pic>
        <p:nvPicPr>
          <p:cNvPr id="10" name="Picture 3" descr="D:\Школа 178 2018-2019  учебный год\КОНКУРСЫ\P10506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1928802"/>
            <a:ext cx="2717792" cy="2038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Соединяем детали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935480"/>
            <a:ext cx="4186238" cy="4389120"/>
          </a:xfrm>
        </p:spPr>
        <p:txBody>
          <a:bodyPr/>
          <a:lstStyle/>
          <a:p>
            <a:r>
              <a:rPr lang="ru-RU" dirty="0" smtClean="0"/>
              <a:t>На готовый шар приклеиваем</a:t>
            </a:r>
          </a:p>
          <a:p>
            <a:r>
              <a:rPr lang="ru-RU" dirty="0" smtClean="0"/>
              <a:t> клей - пистолетом</a:t>
            </a:r>
            <a:endParaRPr lang="ru-RU" dirty="0"/>
          </a:p>
        </p:txBody>
      </p:sp>
      <p:pic>
        <p:nvPicPr>
          <p:cNvPr id="10" name="Picture 4" descr="D:\Школа 178 2018-2019  учебный год\КОНКУРСЫ\P10506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2714620"/>
            <a:ext cx="4783680" cy="3587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Соединение деталей</a:t>
            </a:r>
            <a:endParaRPr lang="ru-RU" dirty="0"/>
          </a:p>
        </p:txBody>
      </p:sp>
      <p:pic>
        <p:nvPicPr>
          <p:cNvPr id="4098" name="Picture 2" descr="D:\Школа 178 2018-2019  учебный год\КОНКУРСЫ\P10506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Готовим смесь из шпатлевки</a:t>
            </a:r>
            <a:endParaRPr lang="ru-RU" dirty="0"/>
          </a:p>
        </p:txBody>
      </p:sp>
      <p:pic>
        <p:nvPicPr>
          <p:cNvPr id="5122" name="Picture 2" descr="D:\Школа 178 2018-2019  учебный год\КОНКУРСЫ\P10506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928670"/>
            <a:ext cx="4500562" cy="37964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Заливаем готовым раствором горшок для цветов, вставляя в центр горшка </a:t>
            </a:r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штапик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  оставляем на сутки, фиксируем его скотчем 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D:\Школа 178 2018-2019  учебный год\КОНКУРСЫ\P10506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4297669" y="1774507"/>
            <a:ext cx="5052170" cy="37891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</TotalTime>
  <Words>110</Words>
  <Application>Microsoft Office PowerPoint</Application>
  <PresentationFormat>Экран (4:3)</PresentationFormat>
  <Paragraphs>19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Calibri</vt:lpstr>
      <vt:lpstr>Constantia</vt:lpstr>
      <vt:lpstr>Times New Roman</vt:lpstr>
      <vt:lpstr>Wingdings 2</vt:lpstr>
      <vt:lpstr>Поток</vt:lpstr>
      <vt:lpstr>       </vt:lpstr>
      <vt:lpstr>Подготовить материал</vt:lpstr>
      <vt:lpstr>Подготовить материал</vt:lpstr>
      <vt:lpstr>Материал готов</vt:lpstr>
      <vt:lpstr>Соединяем детали</vt:lpstr>
      <vt:lpstr>Соединяем детали</vt:lpstr>
      <vt:lpstr>Соединение деталей</vt:lpstr>
      <vt:lpstr>Готовим смесь из шпатлевки</vt:lpstr>
      <vt:lpstr>Заливаем готовым раствором горшок для цветов, вставляя в центр горшка штапик и   оставляем на сутки, фиксируем его скотчем </vt:lpstr>
      <vt:lpstr>Готовое изделие дополнить декором: оформить «штапик» декоративными салфетками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</dc:title>
  <dc:creator>ACER</dc:creator>
  <cp:lastModifiedBy>User</cp:lastModifiedBy>
  <cp:revision>4</cp:revision>
  <dcterms:created xsi:type="dcterms:W3CDTF">2018-12-06T18:09:59Z</dcterms:created>
  <dcterms:modified xsi:type="dcterms:W3CDTF">2018-12-07T11:02:53Z</dcterms:modified>
</cp:coreProperties>
</file>