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B0F0"/>
                </a:solidFill>
              </a:rPr>
              <a:t>Презентация </a:t>
            </a:r>
            <a:br>
              <a:rPr lang="ru-RU" sz="5400" b="1" dirty="0" smtClean="0">
                <a:solidFill>
                  <a:srgbClr val="00B0F0"/>
                </a:solidFill>
              </a:rPr>
            </a:br>
            <a:r>
              <a:rPr lang="ru-RU" sz="5400" b="1" dirty="0" smtClean="0">
                <a:solidFill>
                  <a:srgbClr val="00B0F0"/>
                </a:solidFill>
              </a:rPr>
              <a:t>«Новогодний снегопад»</a:t>
            </a:r>
            <a:endParaRPr lang="ru-RU" sz="5400" b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996952"/>
            <a:ext cx="8136904" cy="2641848"/>
          </a:xfrm>
        </p:spPr>
        <p:txBody>
          <a:bodyPr>
            <a:normAutofit fontScale="92500" lnSpcReduction="20000"/>
          </a:bodyPr>
          <a:lstStyle/>
          <a:p>
            <a:r>
              <a:rPr lang="ru-RU" sz="4300" b="1" dirty="0">
                <a:solidFill>
                  <a:schemeClr val="tx1"/>
                </a:solidFill>
              </a:rPr>
              <a:t>Выполнил:</a:t>
            </a:r>
          </a:p>
          <a:p>
            <a:r>
              <a:rPr lang="ru-RU" sz="4300" b="1" dirty="0">
                <a:solidFill>
                  <a:schemeClr val="tx1"/>
                </a:solidFill>
              </a:rPr>
              <a:t>МБОУ «Школа№48» </a:t>
            </a:r>
            <a:endParaRPr lang="ru-RU" sz="4300" b="1" dirty="0" smtClean="0">
              <a:solidFill>
                <a:schemeClr val="tx1"/>
              </a:solidFill>
            </a:endParaRPr>
          </a:p>
          <a:p>
            <a:r>
              <a:rPr lang="ru-RU" sz="4300" b="1" dirty="0" err="1" smtClean="0">
                <a:solidFill>
                  <a:schemeClr val="tx1"/>
                </a:solidFill>
              </a:rPr>
              <a:t>Приокский</a:t>
            </a:r>
            <a:r>
              <a:rPr lang="ru-RU" sz="4300" b="1" dirty="0" smtClean="0">
                <a:solidFill>
                  <a:schemeClr val="tx1"/>
                </a:solidFill>
              </a:rPr>
              <a:t> </a:t>
            </a:r>
            <a:r>
              <a:rPr lang="ru-RU" sz="4300" b="1" dirty="0">
                <a:solidFill>
                  <a:schemeClr val="tx1"/>
                </a:solidFill>
              </a:rPr>
              <a:t>район</a:t>
            </a:r>
          </a:p>
          <a:p>
            <a:r>
              <a:rPr lang="ru-RU" sz="4300" b="1" dirty="0">
                <a:solidFill>
                  <a:schemeClr val="tx1"/>
                </a:solidFill>
              </a:rPr>
              <a:t>Тихонов </a:t>
            </a:r>
            <a:r>
              <a:rPr lang="ru-RU" sz="4300" b="1" dirty="0" smtClean="0">
                <a:solidFill>
                  <a:schemeClr val="tx1"/>
                </a:solidFill>
              </a:rPr>
              <a:t>Алексей 7 </a:t>
            </a:r>
            <a:r>
              <a:rPr lang="ru-RU" sz="4300" b="1" dirty="0">
                <a:solidFill>
                  <a:schemeClr val="tx1"/>
                </a:solidFill>
              </a:rPr>
              <a:t>лет </a:t>
            </a:r>
            <a:r>
              <a:rPr lang="ru-RU" sz="4300" b="1" dirty="0" smtClean="0">
                <a:solidFill>
                  <a:schemeClr val="tx1"/>
                </a:solidFill>
              </a:rPr>
              <a:t>(1 «Б»)</a:t>
            </a:r>
            <a:endParaRPr lang="ru-RU" sz="43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132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Нам понадобится:</a:t>
            </a:r>
            <a:br>
              <a:rPr lang="ru-RU" dirty="0" smtClean="0"/>
            </a:br>
            <a:r>
              <a:rPr lang="ru-RU" dirty="0" smtClean="0"/>
              <a:t>Бумага для </a:t>
            </a:r>
            <a:r>
              <a:rPr lang="ru-RU" dirty="0" err="1" smtClean="0"/>
              <a:t>квиллинга</a:t>
            </a:r>
            <a:r>
              <a:rPr lang="ru-RU" dirty="0" smtClean="0"/>
              <a:t>, инструмент для </a:t>
            </a:r>
            <a:r>
              <a:rPr lang="ru-RU" dirty="0" err="1" smtClean="0"/>
              <a:t>квиллинга</a:t>
            </a:r>
            <a:r>
              <a:rPr lang="ru-RU" dirty="0" smtClean="0"/>
              <a:t>, клей.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044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Новая папка (4)\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943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8184" y="404664"/>
            <a:ext cx="2458616" cy="5981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B0F0"/>
                </a:solidFill>
              </a:rPr>
              <a:t>Из бумаги с помощью инструмента создаем нужные элементы.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2050" name="Picture 2" descr="C:\Users\Admin\Desktop\Новая папка (4)\a88cb88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5721418" cy="612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082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F0"/>
                </a:solidFill>
              </a:rPr>
              <a:t>Готовые элементы</a:t>
            </a:r>
            <a:endParaRPr lang="ru-RU" sz="4000" b="1" dirty="0">
              <a:solidFill>
                <a:srgbClr val="00B0F0"/>
              </a:solidFill>
            </a:endParaRPr>
          </a:p>
        </p:txBody>
      </p:sp>
      <p:pic>
        <p:nvPicPr>
          <p:cNvPr id="3074" name="Picture 2" descr="C:\Users\Admin\Desktop\Новая папка (4)\viber7 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916332" cy="52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Новая папка (4)\viber 1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75" y="1268760"/>
            <a:ext cx="38884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339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B0F0"/>
                </a:solidFill>
              </a:rPr>
              <a:t>Склееваем</a:t>
            </a:r>
            <a:r>
              <a:rPr lang="ru-RU" b="1" dirty="0" smtClean="0">
                <a:solidFill>
                  <a:srgbClr val="00B0F0"/>
                </a:solidFill>
              </a:rPr>
              <a:t> элементы в снежинку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4098" name="Picture 2" descr="C:\Users\Admin\Desktop\Новая папка (4)\viber4 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Новая папка (4)\viber 3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3329118" cy="249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Новая папка (4)\viber2 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221" y="4107636"/>
            <a:ext cx="3510964" cy="263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769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Из элементов зелёного цвета клеем ёлочку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293" y="1556792"/>
            <a:ext cx="634825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581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Собираем полученные украшения в подвеску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Admin\Desktop\viber ima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470848" cy="48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830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49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 «Новогодний снегопад»</vt:lpstr>
      <vt:lpstr>Нам понадобится: Бумага для квиллинга, инструмент для квиллинга, клей.</vt:lpstr>
      <vt:lpstr>Презентация PowerPoint</vt:lpstr>
      <vt:lpstr>Готовые элементы</vt:lpstr>
      <vt:lpstr>Склееваем элементы в снежинку</vt:lpstr>
      <vt:lpstr>Из элементов зелёного цвета клеем ёлочку</vt:lpstr>
      <vt:lpstr>Собираем полученные украшения в подвеску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«Новогодний снегопад»</dc:title>
  <dc:creator>Admin</dc:creator>
  <cp:lastModifiedBy>Admin</cp:lastModifiedBy>
  <cp:revision>5</cp:revision>
  <dcterms:created xsi:type="dcterms:W3CDTF">2018-11-29T11:56:48Z</dcterms:created>
  <dcterms:modified xsi:type="dcterms:W3CDTF">2018-12-02T08:20:20Z</dcterms:modified>
</cp:coreProperties>
</file>