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3" r:id="rId3"/>
    <p:sldId id="260" r:id="rId4"/>
    <p:sldId id="262" r:id="rId5"/>
    <p:sldId id="265" r:id="rId6"/>
    <p:sldId id="267" r:id="rId7"/>
    <p:sldId id="268" r:id="rId8"/>
    <p:sldId id="269" r:id="rId9"/>
    <p:sldId id="273" r:id="rId10"/>
    <p:sldId id="266" r:id="rId11"/>
    <p:sldId id="264" r:id="rId1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66"/>
    <a:srgbClr val="FFCC99"/>
    <a:srgbClr val="FF7C8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130-5AD7-4F50-AF5B-E6C56403CA6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9337-8C89-4547-B2C3-FFDE8BECE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130-5AD7-4F50-AF5B-E6C56403CA6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9337-8C89-4547-B2C3-FFDE8BECE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130-5AD7-4F50-AF5B-E6C56403CA6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9337-8C89-4547-B2C3-FFDE8BECE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130-5AD7-4F50-AF5B-E6C56403CA6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9337-8C89-4547-B2C3-FFDE8BECE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130-5AD7-4F50-AF5B-E6C56403CA6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9337-8C89-4547-B2C3-FFDE8BECE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130-5AD7-4F50-AF5B-E6C56403CA6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9337-8C89-4547-B2C3-FFDE8BECE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130-5AD7-4F50-AF5B-E6C56403CA6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9337-8C89-4547-B2C3-FFDE8BECE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130-5AD7-4F50-AF5B-E6C56403CA6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9337-8C89-4547-B2C3-FFDE8BECE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130-5AD7-4F50-AF5B-E6C56403CA6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9337-8C89-4547-B2C3-FFDE8BECE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130-5AD7-4F50-AF5B-E6C56403CA6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9337-8C89-4547-B2C3-FFDE8BECE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130-5AD7-4F50-AF5B-E6C56403CA6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9337-8C89-4547-B2C3-FFDE8BECE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D9130-5AD7-4F50-AF5B-E6C56403CA6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99337-8C89-4547-B2C3-FFDE8BECE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8%D0%BF%D1%81" TargetMode="External"/><Relationship Id="rId3" Type="http://schemas.openxmlformats.org/officeDocument/2006/relationships/hyperlink" Target="https://ru.wikipedia.org/wiki/%D0%A4%D1%80%D0%B0%D0%BD%D1%86%D1%83%D0%B7%D1%81%D0%BA%D0%B8%D0%B9_%D1%8F%D0%B7%D1%8B%D0%BA" TargetMode="External"/><Relationship Id="rId7" Type="http://schemas.openxmlformats.org/officeDocument/2006/relationships/hyperlink" Target="https://ru.wikipedia.org/wiki/%D0%9A%D1%80%D0%B0%D1%85%D0%BC%D0%B0%D0%BB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B%D0%B5%D0%B9" TargetMode="External"/><Relationship Id="rId5" Type="http://schemas.openxmlformats.org/officeDocument/2006/relationships/hyperlink" Target="https://ru.wikipedia.org/wiki/%D0%9A%D0%B0%D1%80%D1%82%D0%BE%D0%BD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s://ru.wikipedia.org/wiki/%D0%91%D1%83%D0%BC%D0%B0%D0%B3%D0%B0" TargetMode="Externa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1.culture.ru/c/287769.jpg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hyperlink" Target="https://b1.culture.ru/c/287695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1.culture.ru/c/287698.jp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s://b1.culture.ru/c/287751.jpg" TargetMode="External"/><Relationship Id="rId4" Type="http://schemas.openxmlformats.org/officeDocument/2006/relationships/hyperlink" Target="https://b1.culture.ru/c/287770.jpg" TargetMode="Externa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5856" y="1643050"/>
            <a:ext cx="576064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                      дополнительного образования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Центр развития творчества детей и юношества г. Павлово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0784" y="3140968"/>
            <a:ext cx="6317894" cy="1508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– класс «Елочная игрушка»</a:t>
            </a:r>
          </a:p>
          <a:p>
            <a:pPr algn="ctr"/>
            <a:endPara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технике Папье-маше)</a:t>
            </a:r>
          </a:p>
          <a:p>
            <a:pPr algn="ctr"/>
            <a:endParaRPr lang="ru-RU" sz="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4929198"/>
            <a:ext cx="5536066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Участники: педагог, учащиеся 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Д/О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«Волшебная кисть»</a:t>
            </a:r>
          </a:p>
          <a:p>
            <a:pPr algn="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Разработала: Гаврилова Татьяна Михайловна,</a:t>
            </a:r>
          </a:p>
          <a:p>
            <a:pPr algn="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                                 МБУ ДО ЦРТДЮ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г.Павлово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первая квалификационная категория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60007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99792" y="617569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1600" b="1" dirty="0" smtClean="0"/>
              <a:t>2018 г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символ 19 г\DSCN5209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6"/>
            <a:ext cx="6639808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214290"/>
            <a:ext cx="8391876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Елочные игрушки – символ 2019 года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50" y="4786322"/>
            <a:ext cx="5643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Спасибо за внимание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92222"/>
            <a:ext cx="750099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История «Папье-маше»</a:t>
            </a:r>
            <a:endParaRPr lang="ru-RU" sz="3200" b="1" i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00108"/>
            <a:ext cx="8143932" cy="193899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i="1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Папье́-маше</a:t>
            </a:r>
            <a:r>
              <a:rPr lang="ru-RU" sz="2400" b="1" i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́ (</a:t>
            </a:r>
            <a:r>
              <a:rPr lang="ru-RU" sz="2400" b="1" i="1" dirty="0" smtClean="0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3" tooltip="Французский язык"/>
              </a:rPr>
              <a:t>фр.</a:t>
            </a:r>
            <a:r>
              <a:rPr lang="ru-RU" sz="2400" b="1" i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fr-FR" sz="2400" b="1" i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papier mâché</a:t>
            </a:r>
            <a:r>
              <a:rPr lang="ru-RU" sz="2400" b="1" i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букв. «жёваная бумага») — легко поддающаяся формовке масса, получаемая из смеси волокнистых материалов (</a:t>
            </a:r>
            <a:r>
              <a:rPr lang="ru-RU" sz="2400" b="1" i="1" dirty="0" smtClean="0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4" tooltip="Бумага"/>
              </a:rPr>
              <a:t>бумаги</a:t>
            </a:r>
            <a:r>
              <a:rPr lang="ru-RU" sz="2400" b="1" i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2400" b="1" i="1" dirty="0" smtClean="0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5" tooltip="Картон"/>
              </a:rPr>
              <a:t>картона</a:t>
            </a:r>
            <a:r>
              <a:rPr lang="ru-RU" sz="2400" b="1" i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)с </a:t>
            </a:r>
            <a:r>
              <a:rPr lang="ru-RU" sz="2400" b="1" i="1" dirty="0" smtClean="0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6" tooltip="Клей"/>
              </a:rPr>
              <a:t>клеящими</a:t>
            </a:r>
            <a:r>
              <a:rPr lang="ru-RU" sz="2400" b="1" i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веществами, </a:t>
            </a:r>
            <a:r>
              <a:rPr lang="ru-RU" sz="2400" b="1" i="1" dirty="0" smtClean="0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7" tooltip="Крахмал"/>
              </a:rPr>
              <a:t>крахмалом</a:t>
            </a:r>
            <a:r>
              <a:rPr lang="ru-RU" sz="2400" b="1" i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2400" b="1" i="1" dirty="0" smtClean="0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8" tooltip="Гипс"/>
              </a:rPr>
              <a:t>гипсом</a:t>
            </a:r>
            <a:r>
              <a:rPr lang="ru-RU" sz="2400" b="1" i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и т. д.</a:t>
            </a:r>
            <a:endParaRPr lang="ru-RU" sz="2400" b="1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7" name="Рисунок 6" descr="16a63cedb55359f79ad05d51a624660b--buddha-statues-mandalay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3504" y="3143248"/>
            <a:ext cx="1857388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hoijin_lama_museum_1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500" y="3428999"/>
            <a:ext cx="3619500" cy="2714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00042"/>
            <a:ext cx="828680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новогодней игрушки в России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www.culture.ru/storage/images/87c96eca66388f6d3c659a32734d3142/1a4aeb6e166e2e6f1ddb7af43e53950f.jpg/g_center,c_fill/bez-imeni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43380"/>
            <a:ext cx="3143272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Старые новогодние открытки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785926"/>
            <a:ext cx="2714644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История елочной игрушки в России_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286256"/>
            <a:ext cx="2071701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Старые новогодние открытки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1428736"/>
            <a:ext cx="1571636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История елочной игрушки в России_5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7620" y="1857364"/>
            <a:ext cx="2357454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История елочной игрушки в России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58" y="4286257"/>
            <a:ext cx="2440616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9" y="500042"/>
            <a:ext cx="7072362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Рецепт массы «Папье-маше»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85860"/>
            <a:ext cx="8712968" cy="12618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Бумага (газеты, яичные упаковки, бумага туалетная)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Клей (ПВА-М или ПВА столярный)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Вода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N52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1346" y="3143248"/>
            <a:ext cx="3530972" cy="3190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667134"/>
              </p:ext>
            </p:extLst>
          </p:nvPr>
        </p:nvGraphicFramePr>
        <p:xfrm>
          <a:off x="714348" y="357165"/>
          <a:ext cx="8001056" cy="39290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00396"/>
                <a:gridCol w="5000660"/>
              </a:tblGrid>
              <a:tr h="940350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  <a:r>
                        <a:rPr lang="ru-RU" sz="18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РАБОТЫ</a:t>
                      </a:r>
                      <a:endParaRPr lang="ru-RU" sz="18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МАТЕРИАЛЫ</a:t>
                      </a:r>
                      <a:r>
                        <a:rPr lang="ru-RU" sz="18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ИНСТРУМЕНТЫ</a:t>
                      </a:r>
                      <a:endParaRPr lang="ru-RU" sz="18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683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ПОДГОТОВИТЕЛЬ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НЫЙ.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ВТУЛКА</a:t>
                      </a:r>
                      <a:r>
                        <a:rPr lang="ru-RU" sz="1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ТУАЛЕТНОЙ БУМАГИ, КАРАНДДАШ, НОЖНИЦИ, МАЛЯРНЫЙ СКОТЧ.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480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2. ЛЕПКА, СУШКА.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МАССА ПАПЬЕ-МАШЕ, СТЕКА.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035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3.  ДЕКОРИРОВАНИЕ, РОСПИСЬ.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КРУЖЕВА, НОЖНИЦЫ, КЛЕЙ, АКРИЛОВЫЕ КРАСКИ, КИСТИ, БЛЕСТКИ, БУСИНЫ …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74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СБОРКА.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ШИЛО, ИГЛА, ТЕСМА 4 ММ.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DSCN5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643446"/>
            <a:ext cx="2000264" cy="1628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N52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4643446"/>
            <a:ext cx="1739441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N52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4714884"/>
            <a:ext cx="2024077" cy="1518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N52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4714884"/>
            <a:ext cx="2075595" cy="1475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428604"/>
            <a:ext cx="771530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N5172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428736"/>
            <a:ext cx="2005141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N5173 —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428736"/>
            <a:ext cx="1928826" cy="2362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N5175 —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1428736"/>
            <a:ext cx="1714512" cy="2291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N5176 — коп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4071942"/>
            <a:ext cx="3286148" cy="2345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SCN5178 — коп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504" y="4071942"/>
            <a:ext cx="314327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SCN525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1500174"/>
            <a:ext cx="2281573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3071802" y="321468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43504" y="321468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43768" y="328612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Лепка, сушка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5179 — копи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785926"/>
            <a:ext cx="2365815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N5180 —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714488"/>
            <a:ext cx="4071966" cy="3053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5192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194884"/>
            <a:ext cx="3143272" cy="2519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428604"/>
            <a:ext cx="8321008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        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Декорирование и роспись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N5193 —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32" y="4071942"/>
            <a:ext cx="2123604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SCN5199 —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4158357"/>
            <a:ext cx="1714512" cy="2145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SCN5194 — коп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0788" y="4143381"/>
            <a:ext cx="1909774" cy="2238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DSCN5200 — коп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4" y="4143380"/>
            <a:ext cx="1928826" cy="2232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DSCN525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1538" y="1214423"/>
            <a:ext cx="3214710" cy="2411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738946"/>
            <a:ext cx="638249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Сборка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N52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420888"/>
            <a:ext cx="3357586" cy="2387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N5196 —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628800"/>
            <a:ext cx="4245054" cy="471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178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Лепка, сушка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Клубок творческих идей Мастер – класс Е</dc:title>
  <dc:creator>Admin</dc:creator>
  <cp:lastModifiedBy>Каб.10</cp:lastModifiedBy>
  <cp:revision>78</cp:revision>
  <dcterms:created xsi:type="dcterms:W3CDTF">2018-11-06T07:43:33Z</dcterms:created>
  <dcterms:modified xsi:type="dcterms:W3CDTF">2018-12-07T08:46:45Z</dcterms:modified>
</cp:coreProperties>
</file>