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0" r:id="rId4"/>
    <p:sldId id="261" r:id="rId5"/>
    <p:sldId id="263" r:id="rId6"/>
    <p:sldId id="265" r:id="rId7"/>
    <p:sldId id="266" r:id="rId8"/>
    <p:sldId id="267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5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55;&#1086;&#1083;&#1100;&#1079;&#1086;&#1074;&#1072;&#1090;&#1077;&#1083;&#1100;\Desktop\detskaja-jingle-bells-minus-(megapesni.me).mp3" TargetMode="Externa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1556792"/>
            <a:ext cx="7632848" cy="33239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Monotype Corsiva" pitchFamily="66" charset="0"/>
              </a:rPr>
              <a:t>«Символ года»</a:t>
            </a:r>
          </a:p>
          <a:p>
            <a:pPr algn="ctr"/>
            <a:r>
              <a:rPr lang="ru-RU" sz="720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Monotype Corsiva" pitchFamily="66" charset="0"/>
              </a:rPr>
              <a:t>Свинка </a:t>
            </a:r>
            <a:br>
              <a:rPr lang="ru-RU" sz="720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Monotype Corsiva" pitchFamily="66" charset="0"/>
              </a:rPr>
            </a:br>
            <a:r>
              <a:rPr lang="ru-RU" sz="720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Monotype Corsiva" pitchFamily="66" charset="0"/>
              </a:rPr>
              <a:t>2019</a:t>
            </a:r>
            <a:endParaRPr lang="ru-RU" sz="7200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Monotype Corsiva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9592" y="404664"/>
            <a:ext cx="74168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latin typeface="Monotype Corsiva" pitchFamily="66" charset="0"/>
              </a:rPr>
              <a:t>«Зимние сказки»</a:t>
            </a:r>
            <a:endParaRPr lang="ru-RU" sz="6000" dirty="0"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5301208"/>
            <a:ext cx="48965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Выполнил: Сорокин Д. А. 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Школа №73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1б класс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1489077553_3371-svinka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8144" y="3140968"/>
            <a:ext cx="2448272" cy="2911129"/>
          </a:xfrm>
          <a:prstGeom prst="rect">
            <a:avLst/>
          </a:prstGeom>
        </p:spPr>
      </p:pic>
      <p:pic>
        <p:nvPicPr>
          <p:cNvPr id="7" name="detskaja-jingle-bells-minus-(megapesni.me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008" y="58990"/>
            <a:ext cx="4572000" cy="4522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4607496" y="764704"/>
            <a:ext cx="45365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Выбор  материала  для изготовления новогодней игрушки.</a:t>
            </a:r>
            <a:endParaRPr lang="ru-RU" sz="3200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4" name="Рисунок 3" descr="2.jpg"/>
          <p:cNvPicPr>
            <a:picLocks noChangeAspect="1"/>
          </p:cNvPicPr>
          <p:nvPr/>
        </p:nvPicPr>
        <p:blipFill>
          <a:blip r:embed="rId3" cstate="print">
            <a:lum bright="20000"/>
          </a:blip>
          <a:stretch>
            <a:fillRect/>
          </a:stretch>
        </p:blipFill>
        <p:spPr>
          <a:xfrm>
            <a:off x="4499992" y="2708920"/>
            <a:ext cx="4644008" cy="4149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0" y="4180344"/>
            <a:ext cx="446449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600" b="1" dirty="0" smtClean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  <a:p>
            <a:pPr algn="ctr"/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Тело хрюшки начинаем вязать  светло  розовой пряжей.</a:t>
            </a:r>
          </a:p>
          <a:p>
            <a:endParaRPr lang="ru-RU" sz="3600" b="1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230044">
            <a:off x="175337" y="323213"/>
            <a:ext cx="4468161" cy="48855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646069">
            <a:off x="4226409" y="1659818"/>
            <a:ext cx="4507050" cy="48195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5364088" y="620688"/>
            <a:ext cx="34563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Продолжаем наше творчество…</a:t>
            </a:r>
            <a:endParaRPr lang="ru-RU" sz="3200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0" y="0"/>
            <a:ext cx="4716016" cy="53409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6.jpg"/>
          <p:cNvPicPr>
            <a:picLocks noChangeAspect="1"/>
          </p:cNvPicPr>
          <p:nvPr/>
        </p:nvPicPr>
        <p:blipFill>
          <a:blip r:embed="rId3" cstate="print">
            <a:lum bright="10000"/>
          </a:blip>
          <a:stretch>
            <a:fillRect/>
          </a:stretch>
        </p:blipFill>
        <p:spPr>
          <a:xfrm>
            <a:off x="4572001" y="1604797"/>
            <a:ext cx="4572000" cy="52532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4788024" y="188640"/>
            <a:ext cx="43559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Переходим на жёлтый цвет пряжи, вяжем </a:t>
            </a:r>
            <a:r>
              <a:rPr lang="ru-RU" sz="320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платье свинки.</a:t>
            </a:r>
            <a:endParaRPr lang="ru-RU" sz="3200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.jpg"/>
          <p:cNvPicPr>
            <a:picLocks noChangeAspect="1"/>
          </p:cNvPicPr>
          <p:nvPr/>
        </p:nvPicPr>
        <p:blipFill>
          <a:blip r:embed="rId2" cstate="print">
            <a:lum bright="10000" contrast="10000"/>
          </a:blip>
          <a:stretch>
            <a:fillRect/>
          </a:stretch>
        </p:blipFill>
        <p:spPr>
          <a:xfrm>
            <a:off x="0" y="332656"/>
            <a:ext cx="4499992" cy="6309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0" y="332656"/>
            <a:ext cx="46440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Прикрепляем недостающие элементы нашей свинки</a:t>
            </a:r>
            <a:endParaRPr lang="ru-RU" sz="3200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4" name="Рисунок 3" descr="10.jpg"/>
          <p:cNvPicPr>
            <a:picLocks noChangeAspect="1"/>
          </p:cNvPicPr>
          <p:nvPr/>
        </p:nvPicPr>
        <p:blipFill>
          <a:blip r:embed="rId3" cstate="print">
            <a:lum contrast="10000"/>
          </a:blip>
          <a:stretch>
            <a:fillRect/>
          </a:stretch>
        </p:blipFill>
        <p:spPr>
          <a:xfrm>
            <a:off x="4572000" y="548680"/>
            <a:ext cx="4176464" cy="5760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219822" cy="4293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13.jpg"/>
          <p:cNvPicPr>
            <a:picLocks noChangeAspect="1"/>
          </p:cNvPicPr>
          <p:nvPr/>
        </p:nvPicPr>
        <p:blipFill>
          <a:blip r:embed="rId3" cstate="print"/>
          <a:srcRect t="12310" b="12073"/>
          <a:stretch>
            <a:fillRect/>
          </a:stretch>
        </p:blipFill>
        <p:spPr>
          <a:xfrm>
            <a:off x="2195736" y="3761656"/>
            <a:ext cx="4083918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36096" y="1"/>
            <a:ext cx="3291830" cy="4221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3275856" y="1052736"/>
            <a:ext cx="20882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Пришиваем аксессуары </a:t>
            </a:r>
            <a:endParaRPr lang="ru-RU" sz="3200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0"/>
            <a:ext cx="5143500" cy="685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 rot="20368077">
            <a:off x="-37804" y="689021"/>
            <a:ext cx="19058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Наша поделка готова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.jpg"/>
          <p:cNvPicPr>
            <a:picLocks noChangeAspect="1"/>
          </p:cNvPicPr>
          <p:nvPr/>
        </p:nvPicPr>
        <p:blipFill>
          <a:blip r:embed="rId2" cstate="print">
            <a:lum bright="10000" contrast="10000"/>
          </a:blip>
          <a:srcRect l="1001" t="5901" r="12201" b="2751"/>
          <a:stretch>
            <a:fillRect/>
          </a:stretch>
        </p:blipFill>
        <p:spPr>
          <a:xfrm>
            <a:off x="0" y="0"/>
            <a:ext cx="5076056" cy="685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5076056" y="836712"/>
            <a:ext cx="4067944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«Символ года» </a:t>
            </a:r>
          </a:p>
          <a:p>
            <a:pPr algn="ctr"/>
            <a:r>
              <a:rPr lang="ru-RU" sz="80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Свинка </a:t>
            </a:r>
          </a:p>
          <a:p>
            <a:pPr algn="ctr"/>
            <a:r>
              <a:rPr lang="ru-RU" sz="80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2019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193</TotalTime>
  <Words>66</Words>
  <Application>Microsoft Office PowerPoint</Application>
  <PresentationFormat>Экран (4:3)</PresentationFormat>
  <Paragraphs>17</Paragraphs>
  <Slides>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александр</dc:creator>
  <cp:lastModifiedBy>Пользователь</cp:lastModifiedBy>
  <cp:revision>36</cp:revision>
  <dcterms:created xsi:type="dcterms:W3CDTF">2018-12-04T06:55:38Z</dcterms:created>
  <dcterms:modified xsi:type="dcterms:W3CDTF">2018-12-05T16:38:58Z</dcterms:modified>
</cp:coreProperties>
</file>