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0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7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7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5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7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F72633-D112-41DF-9275-236AE3AFD823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ECE859-97AD-4FBF-9513-0E4157DDF75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7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74A48-8807-4273-8E32-7CF8D5A20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мастер класс</a:t>
            </a:r>
            <a:br>
              <a:rPr lang="ru-RU" dirty="0"/>
            </a:br>
            <a:r>
              <a:rPr lang="ru-RU" dirty="0"/>
              <a:t>Новогодняя шкатулка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BE3477-D9DA-4A13-B305-5FCFD98D2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Мастер класс подготовила</a:t>
            </a:r>
          </a:p>
          <a:p>
            <a:r>
              <a:rPr lang="ru-RU" dirty="0"/>
              <a:t>Ученица 8 Б класса</a:t>
            </a:r>
          </a:p>
          <a:p>
            <a:r>
              <a:rPr lang="ru-RU" dirty="0"/>
              <a:t>Средней Школы № 151 с углубленным изучением отдельных предметов</a:t>
            </a:r>
          </a:p>
          <a:p>
            <a:r>
              <a:rPr lang="ru-RU" dirty="0"/>
              <a:t>Симонова Анастасия</a:t>
            </a:r>
          </a:p>
          <a:p>
            <a:r>
              <a:rPr lang="ru-RU" dirty="0"/>
              <a:t>Учитель по технологии:</a:t>
            </a:r>
          </a:p>
          <a:p>
            <a:r>
              <a:rPr lang="ru-RU" dirty="0"/>
              <a:t>Верба С.В.</a:t>
            </a:r>
          </a:p>
        </p:txBody>
      </p:sp>
    </p:spTree>
    <p:extLst>
      <p:ext uri="{BB962C8B-B14F-4D97-AF65-F5344CB8AC3E}">
        <p14:creationId xmlns:p14="http://schemas.microsoft.com/office/powerpoint/2010/main" val="21473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99B3890-1C88-4E02-B859-B1F49E57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 и Инструменты</a:t>
            </a:r>
            <a:r>
              <a:rPr lang="ru-RU" dirty="0"/>
              <a:t>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BAF931D-1677-425F-B8E2-08BEA82FB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9922" y="2333501"/>
            <a:ext cx="4754880" cy="40233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Клей </a:t>
            </a:r>
            <a:r>
              <a:rPr lang="ru-RU" dirty="0"/>
              <a:t>пистолет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Ножницы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Картон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Карандаш</a:t>
            </a:r>
          </a:p>
          <a:p>
            <a:pPr marL="285750" lvl="0" indent="-285750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Крючок </a:t>
            </a:r>
          </a:p>
          <a:p>
            <a:pPr marL="285750" lvl="0" indent="-285750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Кисточка</a:t>
            </a: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Игла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9742" y="2238499"/>
            <a:ext cx="4754880" cy="40233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Катушка </a:t>
            </a:r>
            <a:r>
              <a:rPr lang="ru-RU" dirty="0"/>
              <a:t>от скотча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Краска синяя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Канва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Нитки для вышивки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Стразы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Пряжа ( синяя, зеленая, голубая)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Нитки </a:t>
            </a:r>
            <a:r>
              <a:rPr lang="ru-RU" dirty="0" smtClean="0"/>
              <a:t>декоративные</a:t>
            </a:r>
          </a:p>
          <a:p>
            <a:pPr marL="285750" lvl="0" indent="-285750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Синтепон</a:t>
            </a:r>
          </a:p>
          <a:p>
            <a:pPr marL="285750" lvl="0" indent="-285750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Петля</a:t>
            </a:r>
          </a:p>
          <a:p>
            <a:pPr marL="285750" lvl="0" indent="-285750"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29" y="3040414"/>
            <a:ext cx="4754562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B4763B-CAA0-4BF6-9255-37944B88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4389120" cy="1737360"/>
          </a:xfrm>
        </p:spPr>
        <p:txBody>
          <a:bodyPr/>
          <a:lstStyle/>
          <a:p>
            <a:pPr algn="ctr"/>
            <a:r>
              <a:rPr lang="ru-RU" dirty="0"/>
              <a:t>начало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8A84E9E-C47E-4D26-B13A-31804249B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270" y="999322"/>
            <a:ext cx="1813841" cy="1360381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061EDE-E921-4C72-8F99-359FE027C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021" y="1448790"/>
            <a:ext cx="4653227" cy="4571010"/>
          </a:xfrm>
        </p:spPr>
        <p:txBody>
          <a:bodyPr>
            <a:noAutofit/>
          </a:bodyPr>
          <a:lstStyle/>
          <a:p>
            <a:r>
              <a:rPr lang="ru-RU" sz="2000" dirty="0"/>
              <a:t>Сначала </a:t>
            </a:r>
            <a:r>
              <a:rPr lang="ru-RU" sz="2000" dirty="0" smtClean="0"/>
              <a:t>сплести </a:t>
            </a:r>
            <a:r>
              <a:rPr lang="ru-RU" sz="2000" dirty="0"/>
              <a:t>полоску из 16 ниток пряжи голубого и зеленого цвета ( 8 зеленого и 8 голубого), длина полосы 25 см. ( как </a:t>
            </a:r>
            <a:r>
              <a:rPr lang="ru-RU" sz="2000" dirty="0" smtClean="0"/>
              <a:t>плести </a:t>
            </a:r>
            <a:r>
              <a:rPr lang="ru-RU" sz="2000" dirty="0"/>
              <a:t>смотрите картинки).</a:t>
            </a:r>
          </a:p>
          <a:p>
            <a:r>
              <a:rPr lang="ru-RU" sz="2000" dirty="0" smtClean="0"/>
              <a:t>Покрасить катушку </a:t>
            </a:r>
            <a:r>
              <a:rPr lang="ru-RU" sz="2000" dirty="0"/>
              <a:t>от скотча синей краской внутри и снаружи.</a:t>
            </a:r>
          </a:p>
          <a:p>
            <a:r>
              <a:rPr lang="ru-RU" sz="2000" dirty="0"/>
              <a:t>После того как </a:t>
            </a:r>
            <a:r>
              <a:rPr lang="ru-RU" sz="2000" dirty="0" smtClean="0"/>
              <a:t>высохнет краска, приклеить </a:t>
            </a:r>
            <a:r>
              <a:rPr lang="ru-RU" sz="2000" dirty="0"/>
              <a:t>горячим клеем по внешнему периметру по середине эту полоску из пряжи.</a:t>
            </a:r>
          </a:p>
          <a:p>
            <a:r>
              <a:rPr lang="ru-RU" sz="2000" dirty="0"/>
              <a:t>Над полоской и под полоской до краёв </a:t>
            </a:r>
            <a:r>
              <a:rPr lang="ru-RU" sz="2000" dirty="0" smtClean="0"/>
              <a:t>приклеить стразы </a:t>
            </a:r>
            <a:r>
              <a:rPr lang="ru-RU" sz="2000" dirty="0"/>
              <a:t>горячим пистолетом.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A0F1930-CA5D-47C4-AA8B-4E724DDE8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1799" y="999323"/>
            <a:ext cx="1813841" cy="13603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FD8F33-4309-48F8-8366-A8C453B5B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4328" y="999322"/>
            <a:ext cx="1813841" cy="13603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66DD02D-85A3-467B-BDE6-CE9282595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06856" y="999323"/>
            <a:ext cx="1813842" cy="13603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571DADB-87F2-4344-88F5-473AE2ED90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270" y="3005002"/>
            <a:ext cx="1813840" cy="13603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6C9FC12-D29B-43CE-B607-96DB44776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1797" y="3005002"/>
            <a:ext cx="1813842" cy="1360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663CDCF-DD33-441B-9531-51EDEDE412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4324" y="3005002"/>
            <a:ext cx="1813842" cy="13603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835BE82-1B2C-4CF5-B9BB-7C62BCE770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06856" y="3005002"/>
            <a:ext cx="1813842" cy="136038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1CC1B7A-0898-4642-873B-6704A74B8B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266" y="5080745"/>
            <a:ext cx="1813839" cy="13603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13A4D11-8493-4760-8818-E7F863FA96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1791" y="5080745"/>
            <a:ext cx="1813842" cy="13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42A657-8520-4298-AF20-372098D5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Дно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CB44C41-99F5-40D3-8D1D-CCBFB8521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1935" y="1592002"/>
            <a:ext cx="5286999" cy="3965249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7E3CFF7-F44A-42D4-BEF4-6EC0F9F00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Взять </a:t>
            </a:r>
            <a:r>
              <a:rPr lang="ru-RU" sz="2400" dirty="0"/>
              <a:t>картон и </a:t>
            </a:r>
            <a:r>
              <a:rPr lang="ru-RU" sz="2400" dirty="0" smtClean="0"/>
              <a:t>обвести </a:t>
            </a:r>
            <a:r>
              <a:rPr lang="ru-RU" sz="2400" dirty="0"/>
              <a:t>карандашом по краю круга (изделия). </a:t>
            </a:r>
            <a:r>
              <a:rPr lang="ru-RU" sz="2400" dirty="0" smtClean="0"/>
              <a:t>Получившийся круг вырезать </a:t>
            </a:r>
            <a:r>
              <a:rPr lang="ru-RU" sz="2400" dirty="0"/>
              <a:t>и </a:t>
            </a:r>
            <a:r>
              <a:rPr lang="ru-RU" sz="2400" dirty="0" smtClean="0"/>
              <a:t>приклеить </a:t>
            </a:r>
            <a:r>
              <a:rPr lang="ru-RU" sz="2400" dirty="0"/>
              <a:t>на одну из сторон шкатулки</a:t>
            </a:r>
            <a:r>
              <a:rPr lang="ru-RU" sz="2400" dirty="0" smtClean="0"/>
              <a:t>. Это будет донышко.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41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6A9FA-5D71-4AC3-B905-42BBC11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71" y="0"/>
            <a:ext cx="4389120" cy="1737360"/>
          </a:xfrm>
        </p:spPr>
        <p:txBody>
          <a:bodyPr/>
          <a:lstStyle/>
          <a:p>
            <a:pPr algn="ctr"/>
            <a:r>
              <a:rPr lang="ru-RU" dirty="0"/>
              <a:t>крышка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C7C4A1C-9F9C-4ECC-943D-C8C567EF3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2068" y="1137247"/>
            <a:ext cx="2799222" cy="2099417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D07BF34-9D70-4135-BE25-72307985B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758" y="1389414"/>
            <a:ext cx="5104491" cy="5242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Синими нитками по канве вышить </a:t>
            </a:r>
            <a:r>
              <a:rPr lang="ru-RU" sz="2000" dirty="0"/>
              <a:t>снежинку.</a:t>
            </a:r>
          </a:p>
          <a:p>
            <a:r>
              <a:rPr lang="ru-RU" sz="2000" dirty="0" smtClean="0"/>
              <a:t>Вырезать </a:t>
            </a:r>
            <a:r>
              <a:rPr lang="ru-RU" sz="2000" dirty="0"/>
              <a:t>еще один круг из картона  и </a:t>
            </a:r>
            <a:r>
              <a:rPr lang="ru-RU" sz="2000" dirty="0" smtClean="0"/>
              <a:t>покрасить </a:t>
            </a:r>
            <a:r>
              <a:rPr lang="ru-RU" sz="2000" dirty="0"/>
              <a:t>синей краской.</a:t>
            </a:r>
          </a:p>
          <a:p>
            <a:r>
              <a:rPr lang="ru-RU" sz="2000" dirty="0"/>
              <a:t>Между канвой и картоном </a:t>
            </a:r>
            <a:r>
              <a:rPr lang="ru-RU" sz="2000" dirty="0" smtClean="0"/>
              <a:t>положить синтепон </a:t>
            </a:r>
            <a:r>
              <a:rPr lang="ru-RU" sz="2000" dirty="0"/>
              <a:t>и </a:t>
            </a:r>
            <a:r>
              <a:rPr lang="ru-RU" sz="2000" dirty="0" smtClean="0"/>
              <a:t>приклеить </a:t>
            </a:r>
            <a:r>
              <a:rPr lang="ru-RU" sz="2000" dirty="0"/>
              <a:t>его по краям бумажного круга. </a:t>
            </a:r>
            <a:r>
              <a:rPr lang="ru-RU" sz="2000" dirty="0" smtClean="0"/>
              <a:t>Получится </a:t>
            </a:r>
            <a:r>
              <a:rPr lang="ru-RU" sz="2000" dirty="0"/>
              <a:t>мягкая </a:t>
            </a:r>
            <a:r>
              <a:rPr lang="ru-RU" sz="2000" dirty="0" smtClean="0"/>
              <a:t>крышечка</a:t>
            </a:r>
            <a:r>
              <a:rPr lang="ru-RU" sz="2000" dirty="0"/>
              <a:t>.</a:t>
            </a:r>
          </a:p>
          <a:p>
            <a:r>
              <a:rPr lang="ru-RU" sz="2000" dirty="0"/>
              <a:t>После этого </a:t>
            </a:r>
            <a:r>
              <a:rPr lang="ru-RU" sz="2000" dirty="0" smtClean="0"/>
              <a:t>приклеить </a:t>
            </a:r>
            <a:r>
              <a:rPr lang="ru-RU" sz="2000" dirty="0"/>
              <a:t>горячим пистолетом декоративную </a:t>
            </a:r>
            <a:r>
              <a:rPr lang="ru-RU" sz="2000" dirty="0" smtClean="0"/>
              <a:t>петлю (одну </a:t>
            </a:r>
            <a:r>
              <a:rPr lang="ru-RU" sz="2000" dirty="0"/>
              <a:t>сторону петли </a:t>
            </a:r>
            <a:r>
              <a:rPr lang="ru-RU" sz="2000" dirty="0" smtClean="0"/>
              <a:t>приклеить </a:t>
            </a:r>
            <a:r>
              <a:rPr lang="ru-RU" sz="2000" dirty="0"/>
              <a:t>к краю изделия, а вторую к краю </a:t>
            </a:r>
            <a:r>
              <a:rPr lang="ru-RU" sz="2000" dirty="0" smtClean="0"/>
              <a:t>крышки).</a:t>
            </a:r>
            <a:endParaRPr lang="ru-RU" sz="2000" dirty="0"/>
          </a:p>
          <a:p>
            <a:r>
              <a:rPr lang="ru-RU" sz="2000" dirty="0"/>
              <a:t>По периметру крышки с </a:t>
            </a:r>
            <a:r>
              <a:rPr lang="ru-RU" sz="2000" dirty="0" smtClean="0"/>
              <a:t>вышивкой приклеить </a:t>
            </a:r>
            <a:r>
              <a:rPr lang="ru-RU" sz="2000" dirty="0"/>
              <a:t>декоративную пряжу </a:t>
            </a:r>
            <a:r>
              <a:rPr lang="ru-RU" sz="2000" dirty="0" smtClean="0"/>
              <a:t>в тон вышивки.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862DD6A-DA83-479E-A6C8-B37D9BE2B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6599" y="1137246"/>
            <a:ext cx="2799223" cy="20994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46638A7-F93F-4765-81C9-17283A22E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3809" y="4168724"/>
            <a:ext cx="2799223" cy="21266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92571D9-66B1-4D0E-A3D3-8E1496A42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3808" y="1123645"/>
            <a:ext cx="2799223" cy="21266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EFEAF6-6D70-4691-AF17-5D2F88953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2068" y="4182325"/>
            <a:ext cx="2799222" cy="20994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57E9EE2-64DB-4DEC-B0D8-7FC53B0E0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6599" y="4182326"/>
            <a:ext cx="2799222" cy="20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3B548C-EBD2-44F6-AC53-34508DF4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Напоследок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4E730616-E5D1-4C91-8044-7A7906CF1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063" y="1469628"/>
            <a:ext cx="5184775" cy="3888581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A1242E-BB77-48F0-AF5D-E1C80A31A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Из голубой пряжи я связала крючком снежинку и приклеила её на стык ленты, чтобы закрыть шов, в центр приклеила большую стразу. </a:t>
            </a:r>
          </a:p>
          <a:p>
            <a:r>
              <a:rPr lang="ru-RU" sz="2800" dirty="0"/>
              <a:t>Тем определяется перед шкатулки.</a:t>
            </a:r>
          </a:p>
        </p:txBody>
      </p:sp>
    </p:spTree>
    <p:extLst>
      <p:ext uri="{BB962C8B-B14F-4D97-AF65-F5344CB8AC3E}">
        <p14:creationId xmlns:p14="http://schemas.microsoft.com/office/powerpoint/2010/main" val="18120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F3F48A-6E53-4B63-A961-9CCC5165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конец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B64786F-C591-4422-A7AC-54512447A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441" y="557277"/>
            <a:ext cx="3244443" cy="2498999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F4A01C-E1E7-42DE-BC51-A83D98ED7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782906" cy="3762294"/>
          </a:xfrm>
        </p:spPr>
        <p:txBody>
          <a:bodyPr>
            <a:normAutofit/>
          </a:bodyPr>
          <a:lstStyle/>
          <a:p>
            <a:r>
              <a:rPr lang="ru-RU" sz="2400" dirty="0"/>
              <a:t>Вот такая новогодняя </a:t>
            </a:r>
            <a:r>
              <a:rPr lang="ru-RU" sz="2400" dirty="0" smtClean="0"/>
              <a:t>шкатулка </a:t>
            </a:r>
            <a:r>
              <a:rPr lang="ru-RU" sz="2400" dirty="0"/>
              <a:t>у меня получилась. </a:t>
            </a:r>
            <a:endParaRPr lang="ru-RU" sz="2400" dirty="0" smtClean="0"/>
          </a:p>
          <a:p>
            <a:r>
              <a:rPr lang="ru-RU" sz="2400" dirty="0" smtClean="0"/>
              <a:t>Ее </a:t>
            </a:r>
            <a:r>
              <a:rPr lang="ru-RU" sz="2400" dirty="0"/>
              <a:t>можно подарить своим близким родственникам и друзьям, можно поставить на полку и любоваться ею, можно положить </a:t>
            </a:r>
            <a:r>
              <a:rPr lang="ru-RU" sz="2400" dirty="0" smtClean="0"/>
              <a:t>в неё украшения </a:t>
            </a:r>
            <a:r>
              <a:rPr lang="ru-RU" sz="2400" dirty="0"/>
              <a:t>или использовать в виде игольницы.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0E2507B-844B-4AD9-B266-814BAEDA2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9236" y="557280"/>
            <a:ext cx="3244444" cy="24989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B6E37EC-1369-4815-98A9-A8F6B57CC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4949" y="3832135"/>
            <a:ext cx="3183621" cy="24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812F9F8-4043-4D4C-ACED-CCD26DD84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755623" cy="146304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BA82EBB-AB42-4591-BE69-5E8291C44856}"/>
              </a:ext>
            </a:extLst>
          </p:cNvPr>
          <p:cNvSpPr/>
          <p:nvPr/>
        </p:nvSpPr>
        <p:spPr>
          <a:xfrm>
            <a:off x="8028264" y="4960137"/>
            <a:ext cx="620786" cy="13148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532</TotalTime>
  <Words>302</Words>
  <Application>Microsoft Office PowerPoint</Application>
  <PresentationFormat>Произвольный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Интеграл</vt:lpstr>
      <vt:lpstr> мастер класс Новогодняя шкатулка</vt:lpstr>
      <vt:lpstr>Материалы и Инструменты:</vt:lpstr>
      <vt:lpstr>начало</vt:lpstr>
      <vt:lpstr>Дно</vt:lpstr>
      <vt:lpstr>крышка</vt:lpstr>
      <vt:lpstr>Напоследок</vt:lpstr>
      <vt:lpstr>конец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Новогодняя шкатулка</dc:title>
  <dc:creator>Simonov</dc:creator>
  <cp:lastModifiedBy>комп20</cp:lastModifiedBy>
  <cp:revision>16</cp:revision>
  <dcterms:created xsi:type="dcterms:W3CDTF">2018-12-04T18:44:18Z</dcterms:created>
  <dcterms:modified xsi:type="dcterms:W3CDTF">2018-12-11T15:32:54Z</dcterms:modified>
</cp:coreProperties>
</file>