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handoutMasterIdLst>
    <p:handoutMasterId r:id="rId17"/>
  </p:handoutMasterIdLst>
  <p:sldIdLst>
    <p:sldId id="256" r:id="rId3"/>
    <p:sldId id="261" r:id="rId4"/>
    <p:sldId id="263" r:id="rId5"/>
    <p:sldId id="262" r:id="rId6"/>
    <p:sldId id="264" r:id="rId7"/>
    <p:sldId id="266" r:id="rId8"/>
    <p:sldId id="267" r:id="rId9"/>
    <p:sldId id="268" r:id="rId10"/>
    <p:sldId id="269" r:id="rId11"/>
    <p:sldId id="270" r:id="rId12"/>
    <p:sldId id="272" r:id="rId13"/>
    <p:sldId id="273" r:id="rId14"/>
    <p:sldId id="274" r:id="rId15"/>
    <p:sldId id="27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D7BD1F"/>
    <a:srgbClr val="CC0000"/>
    <a:srgbClr val="FAFAFA"/>
    <a:srgbClr val="FF004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54" d="100"/>
          <a:sy n="54" d="100"/>
        </p:scale>
        <p:origin x="-90" y="-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8D0DF-48D5-4684-8096-31748A7D21F7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2C423-004B-4D5F-AD3F-0D2C021461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61120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7074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B3B0C-A2DC-48A0-96D1-5E3B9D18F486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2128-87EE-401B-A2A5-A864879457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B3B0C-A2DC-48A0-96D1-5E3B9D18F486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2128-87EE-401B-A2A5-A864879457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B3B0C-A2DC-48A0-96D1-5E3B9D18F486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2128-87EE-401B-A2A5-A864879457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B3B0C-A2DC-48A0-96D1-5E3B9D18F486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2128-87EE-401B-A2A5-A864879457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B3B0C-A2DC-48A0-96D1-5E3B9D18F486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2128-87EE-401B-A2A5-A864879457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B3B0C-A2DC-48A0-96D1-5E3B9D18F486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2128-87EE-401B-A2A5-A864879457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B3B0C-A2DC-48A0-96D1-5E3B9D18F486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2128-87EE-401B-A2A5-A864879457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B3B0C-A2DC-48A0-96D1-5E3B9D18F486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2128-87EE-401B-A2A5-A864879457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B3B0C-A2DC-48A0-96D1-5E3B9D18F486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2128-87EE-401B-A2A5-A864879457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B3B0C-A2DC-48A0-96D1-5E3B9D18F486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2128-87EE-401B-A2A5-A864879457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B3B0C-A2DC-48A0-96D1-5E3B9D18F486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2128-87EE-401B-A2A5-A864879457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5865" y="983689"/>
            <a:ext cx="5351928" cy="1127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3071" y="2218765"/>
            <a:ext cx="8377517" cy="39313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55494" y="2595281"/>
            <a:ext cx="8646459" cy="4020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B3B0C-A2DC-48A0-96D1-5E3B9D18F486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22128-87EE-401B-A2A5-A8648794575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2290" name="Picture 2" descr="https://img-fotki.yandex.ru/get/509885/160997575.8f/0_16fc8c_a5373ce4_orig.png"/>
          <p:cNvPicPr>
            <a:picLocks noChangeAspect="1" noChangeArrowheads="1"/>
          </p:cNvPicPr>
          <p:nvPr userDrawn="1"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0"/>
            <a:ext cx="6095505" cy="5184804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49323" y="1573305"/>
            <a:ext cx="4967785" cy="932553"/>
          </a:xfrm>
        </p:spPr>
        <p:txBody>
          <a:bodyPr>
            <a:noAutofit/>
          </a:bodyPr>
          <a:lstStyle/>
          <a:p>
            <a:r>
              <a:rPr lang="ru-RU" sz="2800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D7BD1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D7BD1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n>
                  <a:solidFill>
                    <a:srgbClr val="00B050"/>
                  </a:solidFill>
                </a:ln>
                <a:solidFill>
                  <a:srgbClr val="0070C0"/>
                </a:solidFill>
              </a:rPr>
              <a:t>Открытый конкурс </a:t>
            </a:r>
            <a:r>
              <a:rPr lang="ru-RU" sz="2200" dirty="0" smtClean="0">
                <a:ln>
                  <a:solidFill>
                    <a:srgbClr val="00B050"/>
                  </a:solidFill>
                </a:ln>
                <a:solidFill>
                  <a:srgbClr val="0070C0"/>
                </a:solidFill>
              </a:rPr>
              <a:t>медиа-творчества </a:t>
            </a:r>
            <a:r>
              <a:rPr lang="ru-RU" sz="2200" dirty="0">
                <a:ln>
                  <a:solidFill>
                    <a:srgbClr val="00B050"/>
                  </a:solidFill>
                </a:ln>
                <a:solidFill>
                  <a:srgbClr val="0070C0"/>
                </a:solidFill>
              </a:rPr>
              <a:t/>
            </a:r>
            <a:br>
              <a:rPr lang="ru-RU" sz="2200" dirty="0">
                <a:ln>
                  <a:solidFill>
                    <a:srgbClr val="00B050"/>
                  </a:solidFill>
                </a:ln>
                <a:solidFill>
                  <a:srgbClr val="0070C0"/>
                </a:solidFill>
              </a:rPr>
            </a:br>
            <a:r>
              <a:rPr lang="ru-RU" sz="2200" dirty="0">
                <a:ln>
                  <a:solidFill>
                    <a:srgbClr val="00B050"/>
                  </a:solidFill>
                </a:ln>
                <a:solidFill>
                  <a:srgbClr val="0070C0"/>
                </a:solidFill>
              </a:rPr>
              <a:t>«Зимняя </a:t>
            </a:r>
            <a:r>
              <a:rPr lang="ru-RU" sz="2200" dirty="0" smtClean="0">
                <a:ln>
                  <a:solidFill>
                    <a:srgbClr val="00B050"/>
                  </a:solidFill>
                </a:ln>
                <a:solidFill>
                  <a:srgbClr val="0070C0"/>
                </a:solidFill>
              </a:rPr>
              <a:t>сказка» Номинация </a:t>
            </a:r>
            <a:r>
              <a:rPr lang="ru-RU" sz="2200" dirty="0">
                <a:ln>
                  <a:solidFill>
                    <a:srgbClr val="00B050"/>
                  </a:solidFill>
                </a:ln>
                <a:solidFill>
                  <a:srgbClr val="0070C0"/>
                </a:solidFill>
              </a:rPr>
              <a:t>:</a:t>
            </a:r>
            <a:br>
              <a:rPr lang="ru-RU" sz="2200" dirty="0">
                <a:ln>
                  <a:solidFill>
                    <a:srgbClr val="00B050"/>
                  </a:solidFill>
                </a:ln>
                <a:solidFill>
                  <a:srgbClr val="0070C0"/>
                </a:solidFill>
              </a:rPr>
            </a:br>
            <a:r>
              <a:rPr lang="ru-RU" sz="2200" dirty="0">
                <a:ln>
                  <a:solidFill>
                    <a:srgbClr val="00B050"/>
                  </a:solidFill>
                </a:ln>
                <a:solidFill>
                  <a:srgbClr val="0070C0"/>
                </a:solidFill>
              </a:rPr>
              <a:t> «Новогодний сувенир»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4436809"/>
            <a:ext cx="4572000" cy="485870"/>
          </a:xfrm>
        </p:spPr>
        <p:txBody>
          <a:bodyPr>
            <a:noAutofit/>
          </a:bodyPr>
          <a:lstStyle/>
          <a:p>
            <a:pPr algn="l"/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Автор:  Севастьянова  Елизавета, 9 лет.</a:t>
            </a:r>
          </a:p>
          <a:p>
            <a:pPr algn="l"/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Руководитель: </a:t>
            </a:r>
            <a:r>
              <a:rPr lang="ru-RU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Антонян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Л.В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ru-RU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endParaRPr lang="ru-RU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287460" y="2527279"/>
            <a:ext cx="6629400" cy="16186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normalizeH="0" baseline="0" noProof="0" dirty="0" smtClean="0">
                <a:solidFill>
                  <a:srgbClr val="D7BD1F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800" b="1" i="0" u="none" strike="noStrike" kern="1200" normalizeH="0" baseline="0" noProof="0" dirty="0" smtClean="0">
                <a:solidFill>
                  <a:srgbClr val="D7BD1F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800" b="1" i="0" u="none" strike="noStrike" kern="1200" normalizeH="0" baseline="0" noProof="0" dirty="0" smtClean="0">
                <a:solidFill>
                  <a:srgbClr val="D7BD1F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800" b="1" i="0" u="none" strike="noStrike" kern="1200" normalizeH="0" baseline="0" noProof="0" dirty="0" smtClean="0">
                <a:solidFill>
                  <a:srgbClr val="D7BD1F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800" b="1" i="0" u="none" strike="noStrike" kern="1200" normalizeH="0" baseline="0" noProof="0" dirty="0" smtClean="0">
                <a:solidFill>
                  <a:srgbClr val="D7BD1F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3600" dirty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latin typeface="Arial Black" panose="020B0A04020102020204" pitchFamily="34" charset="0"/>
                <a:ea typeface="+mj-ea"/>
                <a:cs typeface="+mj-cs"/>
              </a:rPr>
              <a:t>Домовёнок </a:t>
            </a:r>
            <a:r>
              <a:rPr lang="ru-RU" sz="3600" dirty="0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latin typeface="Arial Black" panose="020B0A04020102020204" pitchFamily="34" charset="0"/>
                <a:ea typeface="+mj-ea"/>
                <a:cs typeface="+mj-cs"/>
              </a:rPr>
              <a:t>Хрю приносит </a:t>
            </a:r>
            <a:r>
              <a:rPr lang="ru-RU" sz="3600" dirty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latin typeface="Arial Black" panose="020B0A04020102020204" pitchFamily="34" charset="0"/>
                <a:ea typeface="+mj-ea"/>
                <a:cs typeface="+mj-cs"/>
              </a:rPr>
              <a:t>в </a:t>
            </a:r>
            <a:r>
              <a:rPr lang="ru-RU" sz="3600" dirty="0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latin typeface="Arial Black" panose="020B0A04020102020204" pitchFamily="34" charset="0"/>
                <a:ea typeface="+mj-ea"/>
                <a:cs typeface="+mj-cs"/>
              </a:rPr>
              <a:t>дом радость </a:t>
            </a:r>
            <a:r>
              <a:rPr lang="ru-RU" sz="3600" dirty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latin typeface="Arial Black" panose="020B0A04020102020204" pitchFamily="34" charset="0"/>
                <a:ea typeface="+mj-ea"/>
                <a:cs typeface="+mj-cs"/>
              </a:rPr>
              <a:t>и </a:t>
            </a:r>
            <a:r>
              <a:rPr lang="ru-RU" sz="3600" dirty="0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latin typeface="Arial Black" panose="020B0A04020102020204" pitchFamily="34" charset="0"/>
                <a:ea typeface="+mj-ea"/>
                <a:cs typeface="+mj-cs"/>
              </a:rPr>
              <a:t>удачу.</a:t>
            </a:r>
            <a:endParaRPr lang="ru-RU" sz="3600" dirty="0">
              <a:ln>
                <a:solidFill>
                  <a:srgbClr val="00B050"/>
                </a:solidFill>
              </a:ln>
              <a:solidFill>
                <a:srgbClr val="002060"/>
              </a:solidFill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1925" y="1009332"/>
            <a:ext cx="5029200" cy="530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</a:rPr>
              <a:t>Муниципальное бюджетное общеобразовательное учреждение "Школа № 24"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0460" y="5393622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2">
                    <a:lumMod val="25000"/>
                  </a:schemeClr>
                </a:solidFill>
              </a:rPr>
              <a:t>Нижний Новгород</a:t>
            </a:r>
          </a:p>
          <a:p>
            <a:pPr algn="ctr"/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</a:rPr>
              <a:t>2018 г</a:t>
            </a:r>
            <a:r>
              <a:rPr lang="ru-RU" sz="1200" b="1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739688" y="1500611"/>
            <a:ext cx="3612233" cy="41313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Content Placeholder 9"/>
          <p:cNvSpPr>
            <a:spLocks noGrp="1"/>
          </p:cNvSpPr>
          <p:nvPr>
            <p:ph sz="half" idx="4294967295"/>
          </p:nvPr>
        </p:nvSpPr>
        <p:spPr>
          <a:xfrm>
            <a:off x="1393799" y="5867400"/>
            <a:ext cx="6437085" cy="99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D7BD1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Делаем петельку, чтобы можно было </a:t>
            </a:r>
            <a:r>
              <a:rPr lang="ru-RU" sz="29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сувенир повесить </a:t>
            </a:r>
            <a:r>
              <a:rPr lang="ru-RU" sz="2900" b="1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 ёлку.</a:t>
            </a:r>
          </a:p>
          <a:p>
            <a:pPr marL="0" indent="0" algn="ctr">
              <a:buNone/>
            </a:pPr>
            <a:endParaRPr lang="ru-RU" sz="2800" b="1" dirty="0" smtClean="0">
              <a:ln>
                <a:solidFill>
                  <a:schemeClr val="bg2">
                    <a:lumMod val="50000"/>
                  </a:schemeClr>
                </a:solidFill>
              </a:ln>
              <a:solidFill>
                <a:srgbClr val="D7BD1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800" b="1" dirty="0">
              <a:ln>
                <a:solidFill>
                  <a:schemeClr val="bg2">
                    <a:lumMod val="50000"/>
                  </a:schemeClr>
                </a:solidFill>
              </a:ln>
              <a:solidFill>
                <a:srgbClr val="D7BD1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n>
                <a:solidFill>
                  <a:schemeClr val="bg2">
                    <a:lumMod val="50000"/>
                  </a:schemeClr>
                </a:solidFill>
              </a:ln>
              <a:solidFill>
                <a:srgbClr val="D7BD1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Tm="10000">
        <p14:prism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Мои документы\учёба\Зимняя сказка\PB27032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3466" y="856981"/>
            <a:ext cx="403860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7" name="Picture 3" descr="D:\Мои документы\учёба\Зимняя сказка\PB27032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24417" y="1792140"/>
            <a:ext cx="3733800" cy="2800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8" name="Picture 4" descr="D:\Мои документы\учёба\Зимняя сказка\PB27032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95796" y="3321423"/>
            <a:ext cx="3835400" cy="2702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049638" y="5873115"/>
            <a:ext cx="710542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900" b="1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Выкраиваем и сшиваем новогодний колпак для нашего домовёнка.  </a:t>
            </a:r>
            <a:endParaRPr lang="ru-RU" sz="2800" b="1" dirty="0">
              <a:ln>
                <a:solidFill>
                  <a:schemeClr val="bg2">
                    <a:lumMod val="50000"/>
                  </a:schemeClr>
                </a:solidFill>
              </a:ln>
              <a:solidFill>
                <a:srgbClr val="D7BD1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Tm="10000">
        <p14:prism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4294967295"/>
          </p:nvPr>
        </p:nvSpPr>
        <p:spPr>
          <a:xfrm>
            <a:off x="1922930" y="5766828"/>
            <a:ext cx="5210175" cy="9588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900" b="1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 колпаку пришиваем косую бейку и делаем помпон. </a:t>
            </a:r>
          </a:p>
          <a:p>
            <a:endParaRPr lang="ru-RU" sz="2800" dirty="0">
              <a:ln>
                <a:solidFill>
                  <a:schemeClr val="bg2">
                    <a:lumMod val="50000"/>
                  </a:schemeClr>
                </a:solidFill>
              </a:ln>
              <a:solidFill>
                <a:srgbClr val="D7BD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39040" y="1583847"/>
            <a:ext cx="4093029" cy="39915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1200" advTm="10000">
        <p14:prism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lh3.googleusercontent.com/5r706ExFr76_o4nHsz9-Us-rKF2En96hKHmqZigSsjM-HH5VyPM17UNg6hmICzl3klnWQtMknavkbA_K5VSRun2NzKWfjdIBaeEFULKchwK_sMlbd4d-L5f8QXjBtAoXeoUscDTc7j9I2992_7aTtlzOtDfSXyI9FfCLveNNK79FPoLbhVSrMVPolJQwMSb0ooxXywFlnjjt5vWZbl_JTAdR2_ynjsa-_mHOcxrNBGN8ga3w1wG61uh7GW5_FgUwXCC7bRa_lmnWeY9-1Enf4gQPhqFSvndK85Hu5qk_LH717PaR4AvoAga-4i1kZ6y9gw8yQhXOZ3BxNMk4vVrbQ43Bfhrs_ea0QKnqAsRPf8qapZbPWPjHLkYs2Jui-d1q4Ns5-hp2eQgfyWIk_bWcSsL-idtye79Be55HY8UcmwkWoWEodhnP0MQWDEeh8DEcohdaUIUIAT8HcgzVTyRO35M-ZSeHQjxYC32mNL2e9OT1uaFvgeCTAmAFoU-2vf596SCsp8MeKuqKUcj03mWqb3_r1aPGOsy-L1dBBnBTWyn00ttInGMJzszncjYt373Cpf5uT_kF7wnaJL9WNydHaih9qt2p0gALxCaWK7JjQIh5vMLSCuqq04Ngr6i69J8dgy4i7RHTG-Mchx5Hx8UYYlI5rw=w565-h577-n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410" y="2605787"/>
            <a:ext cx="3957990" cy="40492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966651" y="1361218"/>
            <a:ext cx="7432765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900" b="1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Украшаем нашего </a:t>
            </a:r>
            <a:r>
              <a:rPr lang="ru-RU" sz="2900" b="1" dirty="0" err="1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домовёнка</a:t>
            </a:r>
            <a:r>
              <a:rPr lang="ru-RU" sz="29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900" b="1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новогодним колпаком.</a:t>
            </a: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706" y="4595454"/>
            <a:ext cx="1818407" cy="181840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187446" y="4106481"/>
            <a:ext cx="26298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err="1" smtClean="0">
                <a:ln>
                  <a:solidFill>
                    <a:srgbClr val="CC0000"/>
                  </a:solidFill>
                </a:ln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Домовёнок</a:t>
            </a:r>
            <a:r>
              <a:rPr lang="ru-RU" sz="2400" b="1" dirty="0" smtClean="0">
                <a:ln>
                  <a:solidFill>
                    <a:srgbClr val="CC0000"/>
                  </a:solidFill>
                </a:ln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готов!</a:t>
            </a:r>
            <a:endParaRPr lang="ru-RU" sz="2400" b="1" dirty="0">
              <a:ln>
                <a:solidFill>
                  <a:srgbClr val="CC0000"/>
                </a:solidFill>
              </a:ln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10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://www.playcast.ru/uploads/2016/05/28/1880848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746749" y="1425388"/>
            <a:ext cx="4648313" cy="5432612"/>
          </a:xfrm>
        </p:spPr>
        <p:txBody>
          <a:bodyPr>
            <a:noAutofit/>
          </a:bodyPr>
          <a:lstStyle/>
          <a:p>
            <a:pPr marL="0" indent="0"/>
            <a:r>
              <a:rPr lang="ru-RU" sz="29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9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9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9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9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sz="2900" b="1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назвали наш новогодний сувенир так: </a:t>
            </a:r>
            <a:r>
              <a:rPr lang="ru-RU" sz="29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«Домовёнок </a:t>
            </a:r>
            <a:r>
              <a:rPr lang="ru-RU" sz="2900" b="1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Хрю приносит в дом радость и </a:t>
            </a:r>
            <a:r>
              <a:rPr lang="ru-RU" sz="29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удачу».</a:t>
            </a:r>
            <a:br>
              <a:rPr lang="ru-RU" sz="29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9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9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900" b="1" i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Тот</a:t>
            </a:r>
            <a:r>
              <a:rPr lang="ru-RU" sz="2900" b="1" i="1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кому его подарят, будет очень благодарен</a:t>
            </a:r>
            <a:r>
              <a:rPr lang="ru-RU" sz="2900" b="1" i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900" b="1" i="1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900" b="1" i="1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900" b="1" i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Защитит от бед этот милый оберег. </a:t>
            </a:r>
            <a:br>
              <a:rPr lang="ru-RU" sz="2900" b="1" i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900" b="1" i="1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900" b="1" i="1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 Новым годом! </a:t>
            </a:r>
            <a:r>
              <a:rPr lang="ru-RU" sz="2900" b="1" i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900" b="1" i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900" b="1" i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900" b="1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900" b="1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900" b="1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900" b="1" dirty="0">
              <a:ln>
                <a:solidFill>
                  <a:schemeClr val="bg2">
                    <a:lumMod val="50000"/>
                  </a:schemeClr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https://lh3.googleusercontent.com/WgtRAfJR8Jty6QUPxxRpmwibfudcnQdgPO_lo7dkOB0Vxf9cAiS28DyJav0LeSTu8gBCOlY5r7AXOnZA0geGUqKjPzOMSwGpLRdA_uMFPy6D5AS-dprZ3bAXjBFuMesS4OqreJ4ILPkb8JWHW6YarUqluMuV2sj_FnSqZeajRiJ-KT0GXviu7rtkS4Syp0vT7S2OwS5CE3uZQzMCyjcoQwOZITAyuu35vy4HFFe2yZz5eCmw9ZxRAwxq1FE4GNVue5HXV6x2UbTQypgdVNfTYk9K8G6dV-MZGZf5mxqjxZi11FgohnLwlsyKtIkLK32WKZDvZ6JKipfMNuKvUUGbmRGtiPh9kPGO-RKGuqgp4E18s4_dxMC4HzGDOKRdQVOxijgJBwuRoOl2gSXISzg3fBWn1GEAWdyR-Q_LSpgO-OvPOtYosvKq3NZc05jK8geJ5DtG68PsNNjkl9EClCSGIfl8e4k2fSEYLK5EO4JuDkPHxwjaQhdoOIC90IkSrA6FA5i6zzcT3j_zqA_8c9erV5W3RcZQ_oswt0ilrE2KGGwSeOmO-_6UjxQZteDP9YHIKU1Okcx42t3hkicj1NkNw57vbfsYjKpCrk9r3V13FAMdM698f0fbhlr0HujFG5KXPlgWwBmHhAAFvBy6-Tp65iIeXg=w319-h577-n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80" y="1425334"/>
            <a:ext cx="2909575" cy="52627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10415" y="1121229"/>
            <a:ext cx="42484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000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Здравствуйте! </a:t>
            </a:r>
          </a:p>
          <a:p>
            <a:pPr algn="ctr"/>
            <a:r>
              <a:rPr lang="ru-RU" sz="2000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Меня зовут Елизавета Севастьянова, я учусь </a:t>
            </a:r>
            <a:r>
              <a:rPr lang="ru-RU" sz="2000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 </a:t>
            </a:r>
            <a:r>
              <a:rPr lang="ru-RU" sz="2000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3 классе.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86502" y="2062040"/>
            <a:ext cx="47839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6088" algn="just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Я вместе с мамой  решила принять участие в городском конкурсе «Зимняя сказка», ведь этот конкурс даёт возможность сделать своими руками новогодний сувенир.  </a:t>
            </a:r>
            <a:endParaRPr lang="en-US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46088" algn="just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этом году я прочитала сказку про домовёнка Кузю, который был добрый. храбрый, весёлый и дружелюбный.  Мне захотелось сделать именно такой новогодний сувенир - замечательного домовёнка.  Имя я придумала ему Хрю, ведь 2019 год -  год кабана, значит он обязательно принесёт удачу. </a:t>
            </a:r>
            <a:endParaRPr lang="en-US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46088" algn="just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Чтобы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ещё кто-то смог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смастерить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домовёнка,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с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учительницей сделали презентацию этапов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выполнения  сувенира.</a:t>
            </a:r>
            <a:endParaRPr lang="ru-RU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74763" y="2308747"/>
            <a:ext cx="3281037" cy="4374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8420766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Tm="10000">
        <p14:prism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58235" y="1721222"/>
            <a:ext cx="4447683" cy="37184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5" name="Content Placeholder 14"/>
          <p:cNvSpPr>
            <a:spLocks noGrp="1"/>
          </p:cNvSpPr>
          <p:nvPr>
            <p:ph sz="half" idx="4294967295"/>
          </p:nvPr>
        </p:nvSpPr>
        <p:spPr>
          <a:xfrm>
            <a:off x="484095" y="5607424"/>
            <a:ext cx="8359460" cy="95474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D7BD1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900" b="1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Сначала </a:t>
            </a:r>
            <a:r>
              <a:rPr lang="ru-RU" sz="29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я </a:t>
            </a:r>
            <a:r>
              <a:rPr lang="ru-RU" sz="2900" b="1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нарисовала домовёнка, а затем решила сделать новогодний </a:t>
            </a:r>
            <a:r>
              <a:rPr lang="ru-RU" sz="29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сувенир. </a:t>
            </a:r>
            <a:endParaRPr lang="ru-RU" sz="2900" b="1" dirty="0">
              <a:ln>
                <a:solidFill>
                  <a:schemeClr val="bg2">
                    <a:lumMod val="50000"/>
                  </a:schemeClr>
                </a:solidFill>
              </a:ln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Tm="10000">
        <p14:prism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400" y="1331803"/>
            <a:ext cx="8229600" cy="1143000"/>
          </a:xfrm>
        </p:spPr>
        <p:txBody>
          <a:bodyPr>
            <a:normAutofit/>
          </a:bodyPr>
          <a:lstStyle/>
          <a:p>
            <a:r>
              <a:rPr lang="ru-RU" sz="2900" b="1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выполнения работы потребуется: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839678" y="3315860"/>
            <a:ext cx="3627824" cy="3032692"/>
          </a:xfrm>
        </p:spPr>
        <p:txBody>
          <a:bodyPr>
            <a:normAutofit fontScale="92500" lnSpcReduction="10000"/>
          </a:bodyPr>
          <a:lstStyle/>
          <a:p>
            <a:pPr>
              <a:buBlip>
                <a:blip r:embed="rId2"/>
              </a:buBlip>
            </a:pPr>
            <a:r>
              <a:rPr lang="ru-RU" sz="2400" b="1" dirty="0">
                <a:solidFill>
                  <a:srgbClr val="002060"/>
                </a:solidFill>
              </a:rPr>
              <a:t>Нитки</a:t>
            </a:r>
          </a:p>
          <a:p>
            <a:pPr>
              <a:buBlip>
                <a:blip r:embed="rId2"/>
              </a:buBlip>
            </a:pPr>
            <a:r>
              <a:rPr lang="ru-RU" sz="2400" b="1" dirty="0" smtClean="0">
                <a:solidFill>
                  <a:srgbClr val="002060"/>
                </a:solidFill>
              </a:rPr>
              <a:t>Бумага (для туловища)</a:t>
            </a:r>
          </a:p>
          <a:p>
            <a:pPr>
              <a:buBlip>
                <a:blip r:embed="rId2"/>
              </a:buBlip>
            </a:pPr>
            <a:r>
              <a:rPr lang="ru-RU" sz="2400" b="1" dirty="0" smtClean="0">
                <a:solidFill>
                  <a:srgbClr val="002060"/>
                </a:solidFill>
              </a:rPr>
              <a:t>Вилка (для изготовления ног)</a:t>
            </a:r>
            <a:endParaRPr lang="ru-RU" sz="2400" b="1" dirty="0">
              <a:solidFill>
                <a:srgbClr val="002060"/>
              </a:solidFill>
            </a:endParaRPr>
          </a:p>
          <a:p>
            <a:pPr>
              <a:buBlip>
                <a:blip r:embed="rId2"/>
              </a:buBlip>
            </a:pPr>
            <a:r>
              <a:rPr lang="ru-RU" sz="2400" b="1" dirty="0" smtClean="0">
                <a:solidFill>
                  <a:srgbClr val="002060"/>
                </a:solidFill>
              </a:rPr>
              <a:t>Ножницы</a:t>
            </a:r>
            <a:endParaRPr lang="ru-RU" sz="2400" b="1" dirty="0">
              <a:solidFill>
                <a:srgbClr val="002060"/>
              </a:solidFill>
            </a:endParaRPr>
          </a:p>
          <a:p>
            <a:pPr>
              <a:buBlip>
                <a:blip r:embed="rId2"/>
              </a:buBlip>
            </a:pPr>
            <a:r>
              <a:rPr lang="ru-RU" sz="2400" b="1" dirty="0" smtClean="0">
                <a:solidFill>
                  <a:srgbClr val="002060"/>
                </a:solidFill>
              </a:rPr>
              <a:t>Фетр</a:t>
            </a:r>
          </a:p>
          <a:p>
            <a:pPr>
              <a:buBlip>
                <a:blip r:embed="rId2"/>
              </a:buBlip>
            </a:pPr>
            <a:r>
              <a:rPr lang="ru-RU" sz="2400" b="1" dirty="0" smtClean="0">
                <a:solidFill>
                  <a:srgbClr val="002060"/>
                </a:solidFill>
              </a:rPr>
              <a:t>Глаза (купили готовые)</a:t>
            </a:r>
          </a:p>
          <a:p>
            <a:pPr>
              <a:buBlip>
                <a:blip r:embed="rId2"/>
              </a:buBlip>
            </a:pPr>
            <a:r>
              <a:rPr lang="ru-RU" sz="2400" b="1" dirty="0" smtClean="0">
                <a:solidFill>
                  <a:srgbClr val="002060"/>
                </a:solidFill>
              </a:rPr>
              <a:t>Пуговица(для носа)</a:t>
            </a:r>
            <a:endParaRPr lang="ru-RU" sz="2400" b="1" dirty="0">
              <a:solidFill>
                <a:srgbClr val="002060"/>
              </a:solidFill>
            </a:endParaRPr>
          </a:p>
          <a:p>
            <a:pPr>
              <a:buBlip>
                <a:blip r:embed="rId2"/>
              </a:buBlip>
            </a:pP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173745" y="2635289"/>
            <a:ext cx="4047406" cy="3682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0605989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Tm="10000">
        <p14:prism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0" y="5671457"/>
            <a:ext cx="9144000" cy="9924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900" b="1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Делаем туловище </a:t>
            </a:r>
            <a:r>
              <a:rPr lang="ru-RU" sz="2900" b="1" dirty="0" err="1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домовёнка</a:t>
            </a:r>
            <a:r>
              <a:rPr lang="ru-RU" sz="29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endParaRPr lang="ru-RU" sz="2900" b="1" dirty="0">
              <a:ln>
                <a:solidFill>
                  <a:schemeClr val="bg2">
                    <a:lumMod val="50000"/>
                  </a:schemeClr>
                </a:solidFill>
              </a:ln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13679" y="2228648"/>
            <a:ext cx="2358262" cy="3144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61219" y="2269763"/>
            <a:ext cx="2357100" cy="314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5400000">
            <a:off x="5877231" y="2645414"/>
            <a:ext cx="3142800" cy="2357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Выгнутая вверх стрелка 5"/>
          <p:cNvSpPr/>
          <p:nvPr/>
        </p:nvSpPr>
        <p:spPr>
          <a:xfrm>
            <a:off x="1579280" y="1550681"/>
            <a:ext cx="2912037" cy="721872"/>
          </a:xfrm>
          <a:prstGeom prst="curved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7" name="Выгнутая вверх стрелка 6"/>
          <p:cNvSpPr/>
          <p:nvPr/>
        </p:nvSpPr>
        <p:spPr>
          <a:xfrm>
            <a:off x="4794836" y="1641608"/>
            <a:ext cx="2837544" cy="682172"/>
          </a:xfrm>
          <a:prstGeom prst="curved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Tm="10000">
        <p14:prism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63141" y="1933271"/>
            <a:ext cx="3448636" cy="30072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215152" y="5279571"/>
            <a:ext cx="8754035" cy="1295400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buNone/>
            </a:pPr>
            <a:r>
              <a:rPr lang="ru-RU" sz="29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Изготавливаем ножки и ручки </a:t>
            </a:r>
            <a:r>
              <a:rPr lang="ru-RU" sz="2900" b="1" dirty="0" err="1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домовёнка</a:t>
            </a:r>
            <a:r>
              <a:rPr lang="ru-RU" sz="29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  </a:t>
            </a:r>
            <a:r>
              <a:rPr lang="ru-RU" sz="2900" b="1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Наматываем на вилку </a:t>
            </a:r>
            <a:r>
              <a:rPr lang="ru-RU" sz="29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нитки. Перевязываем клубочки </a:t>
            </a:r>
            <a:r>
              <a:rPr lang="ru-RU" sz="2900" b="1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9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середине.</a:t>
            </a:r>
            <a:endParaRPr lang="ru-RU" sz="2900" b="1" dirty="0">
              <a:ln>
                <a:solidFill>
                  <a:schemeClr val="bg2">
                    <a:lumMod val="50000"/>
                  </a:schemeClr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900" b="1" dirty="0">
              <a:ln>
                <a:solidFill>
                  <a:schemeClr val="bg2">
                    <a:lumMod val="50000"/>
                  </a:schemeClr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900" b="1" dirty="0" smtClean="0">
              <a:ln>
                <a:solidFill>
                  <a:schemeClr val="bg2">
                    <a:lumMod val="50000"/>
                  </a:schemeClr>
                </a:solidFill>
              </a:ln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800" b="1" dirty="0" smtClean="0">
              <a:ln>
                <a:solidFill>
                  <a:schemeClr val="bg2">
                    <a:lumMod val="50000"/>
                  </a:schemeClr>
                </a:solidFill>
              </a:ln>
              <a:solidFill>
                <a:srgbClr val="D7BD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391448" y="1909481"/>
            <a:ext cx="2333388" cy="30607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386634" y="5962076"/>
            <a:ext cx="184731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900" b="1" dirty="0">
              <a:ln>
                <a:solidFill>
                  <a:schemeClr val="bg2">
                    <a:lumMod val="50000"/>
                  </a:schemeClr>
                </a:solidFill>
              </a:ln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52298" y="6319391"/>
            <a:ext cx="184730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900" b="1" dirty="0">
              <a:ln>
                <a:solidFill>
                  <a:schemeClr val="bg2">
                    <a:lumMod val="50000"/>
                  </a:schemeClr>
                </a:solidFill>
              </a:ln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Tm="10000">
        <p14:prism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618800" y="1680693"/>
            <a:ext cx="2813462" cy="37687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425548" y="2003612"/>
            <a:ext cx="2648985" cy="3428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339710" y="5671457"/>
            <a:ext cx="740555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900" b="1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Пришиваем конечности к </a:t>
            </a:r>
            <a:r>
              <a:rPr lang="ru-RU" sz="29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туловищу.</a:t>
            </a:r>
            <a:endParaRPr lang="ru-RU" sz="2900" b="1" dirty="0">
              <a:ln>
                <a:solidFill>
                  <a:schemeClr val="bg2">
                    <a:lumMod val="50000"/>
                  </a:schemeClr>
                </a:solidFill>
              </a:ln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r>
              <a:rPr lang="ru-RU" sz="2900" b="1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Разрезаем помпоны, делая их </a:t>
            </a:r>
            <a:r>
              <a:rPr lang="ru-RU" sz="29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пушистыми.</a:t>
            </a:r>
            <a:endParaRPr lang="ru-RU" sz="2900" b="1" dirty="0">
              <a:ln>
                <a:solidFill>
                  <a:schemeClr val="bg2">
                    <a:lumMod val="50000"/>
                  </a:schemeClr>
                </a:solidFill>
              </a:ln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Выгнутая вверх стрелка 6"/>
          <p:cNvSpPr/>
          <p:nvPr/>
        </p:nvSpPr>
        <p:spPr>
          <a:xfrm rot="433316">
            <a:off x="3866690" y="1185804"/>
            <a:ext cx="2632719" cy="546917"/>
          </a:xfrm>
          <a:prstGeom prst="curved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Tm="10000">
        <p14:prism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1172243" y="5584371"/>
            <a:ext cx="6611257" cy="11212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900" b="1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Пришиваем глаза и нос </a:t>
            </a:r>
          </a:p>
          <a:p>
            <a:pPr marL="0" indent="0" algn="ctr">
              <a:buNone/>
            </a:pPr>
            <a:r>
              <a:rPr lang="ru-RU" sz="2900" b="1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нашему </a:t>
            </a:r>
            <a:r>
              <a:rPr lang="ru-RU" sz="2900" b="1" dirty="0" err="1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домовёнку</a:t>
            </a:r>
            <a:r>
              <a:rPr lang="ru-RU" sz="29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endParaRPr lang="ru-RU" sz="2900" b="1" dirty="0">
              <a:ln>
                <a:solidFill>
                  <a:schemeClr val="bg2">
                    <a:lumMod val="50000"/>
                  </a:schemeClr>
                </a:solidFill>
              </a:ln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endParaRPr lang="ru-RU" sz="2800" dirty="0">
              <a:ln>
                <a:solidFill>
                  <a:schemeClr val="bg2">
                    <a:lumMod val="50000"/>
                  </a:schemeClr>
                </a:solidFill>
              </a:ln>
              <a:solidFill>
                <a:srgbClr val="D7BD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380994" y="1687361"/>
            <a:ext cx="3036865" cy="36242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6200000">
            <a:off x="1334753" y="1830600"/>
            <a:ext cx="3618845" cy="34102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7708053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Tm="10000">
        <p14:prism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7831" y="6050450"/>
            <a:ext cx="7488832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D7BD1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Кроим  и сшиваем </a:t>
            </a:r>
            <a:r>
              <a:rPr lang="ru-RU" sz="29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уши.</a:t>
            </a:r>
            <a:endParaRPr lang="ru-RU" sz="2900" b="1" dirty="0">
              <a:ln>
                <a:solidFill>
                  <a:schemeClr val="bg2">
                    <a:lumMod val="50000"/>
                  </a:schemeClr>
                </a:solidFill>
              </a:ln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6" name="Picture 2" descr="https://lh3.googleusercontent.com/IeYPr6FXcegzO_TTArFUAO5dhBQ4RV6ZeJVsvzL3j7EO04Ptvn658JETJ3Njtt9JfMCFiIbZmxdDL61MnTaQaT29J-KMxRQbifKRwzyVil8TpyiP63J0p1Vx0BnDiNl4X3huJa9zNIKaf96__1o_LyjEIk8XbmpxcN9eGMKt47BhnAxP8U5Hw07hXxMH0VXtYWasEcq49-5CJ5uGqfS5pjq-y2VC0WoMnIALu7LKC7tDnEScVVOlDyxTMMeKtDTTBJYq6Fderqzn7J1tqpxt2zQyBKIzf_1bBDNsxHfWBJPg2uY-EpW4_3Nn1NIC7aCOXjesgS5WgEuu0k0mbX7i2OPWqPJTPEPvaNaqLvQetb3QGcAfmXWYraYT4RKnOPCB8scKTiPPq1cvXeBaS-8ota5FYLgOY6XHxkWyj7_osrvQvZJBR5Xm-jB0ivmKS86TQvH0LoCznoF-mGwhwr_eWuQvuLO7CIlhRBSNfMow2bGbSym-cm6tnQqxNqKRw1TT2uc5KB2DOdmB2KUmnu-5yZ2OJNDW_L_Yt2C3SZirntx_omMx3ZwRWYJ3pYvAv86s6BFKZGJNaSB5h46OdPr6KOqbXRj8GY9s0Uywgdvb7sLXjOHqW6Xveqls7ng_RcRwBah7yvMGunn9ypGpV40vmuod4w=w664-h626-n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035" y="2030507"/>
            <a:ext cx="3589818" cy="37472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28" name="Picture 4" descr="https://lh3.googleusercontent.com/EW_cy9v6Df4P8gPYwFcsCyFg34xjQt-gdBkcw056UzCCL8Uxs0Ct4W2nRfWHHunK4vk0iDpfeIQhFGcXQ4w9R2wn9aCgNWapXl0Z4kDcOcDy6Z8K_wUbb3Fjecmo0D7sS3h2tVqo-7Tl8tno--F0LuS3ABVC_LHkAsa2VBIoMnF5AjLl6G1P7GNM_UtLg0nUh77iB5z8tVwNLYD3CUgum6ighdR8s2vVjnSW-hqmrSiaTX1EEpMy1gD5s1KuMN5jzpvDW5pobp4MkJSQebVFivW0OuW9vVfFmWD8JSNhEtxP4p10Rs4FFtkgc4878gWmJqwcmGdpDk9dU2zzi2mLustEXLhh7jPRnXZhIfj1SJtPfbHD5WhqsT0pqH7Fa6n_yvhIJUHdNmLG19QMMsTdOjoE05n1UgV6U-Jzzug4UINbK127bqYZsNn9RVSbzY3tINoweGipApSmIKcA6aX9LJJYAV9KUlCdJuwewLu2ISEx6SJDHaZ_teZ0hdmfujXAjhGr-5GB9_jQhObZbF0ZaRAkzJooefPGsHrDokXO7UgHgWLFG16fs1mb5XbfBrU6eGrJqlNrJrB3mWWegVCApKzRDyue__ZTKTUfH9Qa-n-zbJG7Q8CvE7YN7t7C6-kNrEMz5StptvWtvDFcgLS-ud571A=w292-h256-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451" y="2043206"/>
            <a:ext cx="3240360" cy="38164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5" name="Выгнутая вверх стрелка 4"/>
          <p:cNvSpPr/>
          <p:nvPr/>
        </p:nvSpPr>
        <p:spPr>
          <a:xfrm>
            <a:off x="3225201" y="1348207"/>
            <a:ext cx="2902858" cy="595086"/>
          </a:xfrm>
          <a:prstGeom prst="curved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252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257</Words>
  <Application>Microsoft Office PowerPoint</Application>
  <PresentationFormat>Экран (4:3)</PresentationFormat>
  <Paragraphs>36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 Office</vt:lpstr>
      <vt:lpstr>Специальное оформление</vt:lpstr>
      <vt:lpstr> Открытый конкурс медиа-творчества  «Зимняя сказка» Номинация :  «Новогодний сувенир»</vt:lpstr>
      <vt:lpstr>Слайд 2</vt:lpstr>
      <vt:lpstr>Слайд 3</vt:lpstr>
      <vt:lpstr>Для выполнения работы потребуется: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  Мы назвали наш новогодний сувенир так: «Домовёнок Хрю приносит в дом радость и удачу».  Тот, кому его подарят, будет очень благодарен.   Защитит от бед этот милый оберег.    С Новым годом!    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Лиана Антонян</cp:lastModifiedBy>
  <cp:revision>242</cp:revision>
  <dcterms:created xsi:type="dcterms:W3CDTF">2014-11-21T11:00:06Z</dcterms:created>
  <dcterms:modified xsi:type="dcterms:W3CDTF">2018-12-05T19:50:49Z</dcterms:modified>
</cp:coreProperties>
</file>