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FDC-A8B1-4784-9E0D-8B81B6C77FD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7526-35AC-4A93-8A3D-4E464F6ED96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FDC-A8B1-4784-9E0D-8B81B6C77FD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526-35AC-4A93-8A3D-4E464F6ED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FDC-A8B1-4784-9E0D-8B81B6C77FD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526-35AC-4A93-8A3D-4E464F6ED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574FDC-A8B1-4784-9E0D-8B81B6C77FD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127526-35AC-4A93-8A3D-4E464F6ED96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FDC-A8B1-4784-9E0D-8B81B6C77FD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526-35AC-4A93-8A3D-4E464F6ED9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FDC-A8B1-4784-9E0D-8B81B6C77FD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526-35AC-4A93-8A3D-4E464F6ED9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526-35AC-4A93-8A3D-4E464F6ED9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FDC-A8B1-4784-9E0D-8B81B6C77FD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FDC-A8B1-4784-9E0D-8B81B6C77FD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526-35AC-4A93-8A3D-4E464F6ED9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FDC-A8B1-4784-9E0D-8B81B6C77FD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526-35AC-4A93-8A3D-4E464F6ED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574FDC-A8B1-4784-9E0D-8B81B6C77FD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127526-35AC-4A93-8A3D-4E464F6ED9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FDC-A8B1-4784-9E0D-8B81B6C77FD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7526-35AC-4A93-8A3D-4E464F6ED9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574FDC-A8B1-4784-9E0D-8B81B6C77FD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127526-35AC-4A93-8A3D-4E464F6ED96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564904"/>
            <a:ext cx="4608512" cy="3073896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Мухина Виктория 10 </a:t>
            </a:r>
            <a:r>
              <a:rPr lang="ru-RU" sz="3600" dirty="0" smtClean="0">
                <a:solidFill>
                  <a:schemeClr val="tx1"/>
                </a:solidFill>
              </a:rPr>
              <a:t>лет                   творческое объединение «ИЗО»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Центр внешкольной работы «Ровесник» структурное подразделение «Дружба»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г. Заволжье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Выполнил:                                            Педагог ДО                                                                                  Зайцева Ольга Александровна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260648"/>
            <a:ext cx="3310136" cy="10350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4" name="Рисунок 3" descr="F:\мастер -класс\IMG_07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324036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495428" y="548680"/>
            <a:ext cx="3204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650304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Презентация мастер-класса лепки из папье-маше</a:t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«Символ года»</a:t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51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42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Затем раскрашиваем у свинки</a:t>
            </a:r>
            <a:r>
              <a:rPr lang="ru-RU" sz="4200" kern="0" spc="-10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ru-RU" sz="4200" kern="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нос и шапку.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 descr="F:\мастер -класс\IMG_07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3384376" cy="273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мастер -класс\IMG_07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646040"/>
            <a:ext cx="3312368" cy="2736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29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астер -класс\IMG_07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1"/>
            <a:ext cx="446449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548680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Последний этап работы -это наклеиваем готовые глазки.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80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астер -класс\IMG_07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04056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0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96136" y="1412776"/>
            <a:ext cx="19442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0" dirty="0" smtClean="0">
                <a:ln>
                  <a:noFill/>
                </a:ln>
                <a:solidFill>
                  <a:prstClr val="white"/>
                </a:solidFill>
                <a:effectLst/>
              </a:rPr>
              <a:t>Для работы нам потребуется: т. бумага или салфетки, клей ПВА, водоэмульсионная краска, акриловые краски, кисточка, стека, глазки. </a:t>
            </a:r>
            <a:endParaRPr lang="ru-RU" sz="2000" dirty="0"/>
          </a:p>
        </p:txBody>
      </p:sp>
      <p:pic>
        <p:nvPicPr>
          <p:cNvPr id="4" name="Picture 2" descr="C:\Users\Аленький\Desktop\IMG_2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080001"/>
            <a:ext cx="4318721" cy="32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4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ленький\Desktop\Documents (2)\поэтапное озш\IMG_2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39" y="4005064"/>
            <a:ext cx="3277124" cy="24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1723" y="476673"/>
            <a:ext cx="7488832" cy="259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Берем т. бумагу, мелко рвем и заливаем клеем ПВА, чтобы получилась однородная масса для лепки.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Рисунок 3" descr="F:\мастер -класс\IMG_06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1"/>
            <a:ext cx="3236507" cy="2664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73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Берем  массу, формируем комок и лепим конструктивным способом свинку. Прилепляем на место носа комочек и формируем (пятачок).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 descr="F:\мастер -класс\IMG_06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2755"/>
            <a:ext cx="2160239" cy="185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мастер -класс\IMG_06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92" y="4482577"/>
            <a:ext cx="2304256" cy="174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мастер -класс\IMG_069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66" y="3556818"/>
            <a:ext cx="2268252" cy="185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мастер -класс\IMG_06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60" y="4536640"/>
            <a:ext cx="2160240" cy="1743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26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Наметили место ног. Формируем четыре комочка</a:t>
            </a:r>
            <a:r>
              <a:rPr kumimoji="0" lang="ru-RU" sz="4200" b="0" i="0" u="none" strike="noStrike" kern="0" cap="none" spc="-100" normalizeH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 (</a:t>
            </a:r>
            <a:r>
              <a:rPr kumimoji="0" lang="ru-RU" sz="42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в виде колбасок) и примазали</a:t>
            </a:r>
            <a:r>
              <a:rPr kumimoji="0" lang="ru-RU" sz="4200" b="0" i="0" u="none" strike="noStrike" kern="0" cap="none" spc="-100" normalizeH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 их на место</a:t>
            </a:r>
            <a:r>
              <a:rPr kumimoji="0" lang="ru-RU" sz="42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 descr="F:\мастер -класс\IMG_07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3321"/>
            <a:ext cx="3024336" cy="241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мастер -класс\IMG_07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3321"/>
            <a:ext cx="2880320" cy="2413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99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7"/>
            <a:ext cx="8748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36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 Берем небольшой комок. Сплющиваем и формируем ухо свинки (в виде треугольника). Примазываем клеем и загибаем его как</a:t>
            </a:r>
            <a:r>
              <a:rPr lang="ru-RU" sz="3600" kern="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ru-RU" sz="3600" kern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у свинки</a:t>
            </a:r>
            <a:r>
              <a:rPr kumimoji="0" lang="ru-RU" sz="36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 . Затем сглаживаем пальцами все неровности.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 descr="F:\мастер -класс\IMG_07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67240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99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астер -класс\IMG_07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36722"/>
            <a:ext cx="3056359" cy="262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мастер -класс\IMG_07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75" y="3536722"/>
            <a:ext cx="3149285" cy="2628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674401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Берем  комок, формируем тонкую колбаску- хвост свинки. Намечаем место крепления и примазываем в месте с клеем хвост.</a:t>
            </a:r>
            <a:r>
              <a:rPr kumimoji="0" lang="ru-RU" sz="3600" b="0" i="0" u="none" strike="noStrike" kern="0" cap="none" spc="-100" normalizeH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 А затем его закручиваем в виде спирали</a:t>
            </a:r>
            <a:r>
              <a:rPr kumimoji="0" lang="ru-RU" sz="36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.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706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астер -класс\IMG_07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04172"/>
            <a:ext cx="4824536" cy="34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4969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36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Берем комок для лепки новогодней шапочки. Формируем комок  в виде конуса.</a:t>
            </a:r>
            <a:r>
              <a:rPr kumimoji="0" lang="ru-RU" sz="3600" b="0" i="0" u="none" strike="noStrike" kern="0" cap="none" spc="-100" normalizeH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lang="ru-RU" sz="4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С помощью </a:t>
            </a:r>
            <a:r>
              <a:rPr lang="ru-RU" sz="4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клея </a:t>
            </a:r>
            <a:r>
              <a:rPr lang="ru-RU" sz="4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примазали  шапочку.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06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Когда свинка слеплена, начинаем красить розовой</a:t>
            </a:r>
            <a:r>
              <a:rPr kumimoji="0" lang="ru-RU" sz="4200" b="0" i="0" u="none" strike="noStrike" kern="0" cap="none" spc="-100" normalizeH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42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краской всю свинку, затем красим(нос, шапку).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 descr="F:\мастер -класс\IMG_07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18"/>
            <a:ext cx="3600399" cy="271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мастер -класс\IMG_07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384376" cy="2714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376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229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Аленький</dc:creator>
  <cp:lastModifiedBy>Аленький</cp:lastModifiedBy>
  <cp:revision>24</cp:revision>
  <dcterms:created xsi:type="dcterms:W3CDTF">2018-12-10T07:10:37Z</dcterms:created>
  <dcterms:modified xsi:type="dcterms:W3CDTF">2018-12-11T15:59:47Z</dcterms:modified>
</cp:coreProperties>
</file>