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16763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 Управление образования администрации Павловского муниципального района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Центр развития творчества детей и юношества г. Павлово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229600" cy="18288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Свинки- символа 2019 года.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Разработала: Ремизова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Наталья Александровна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педагог дополнительного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образования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E:\МАМА\документы 18-19\свинка МК\IMG_6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191000"/>
            <a:ext cx="3530600" cy="255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Изготовление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хвостика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8800" y="2057400"/>
            <a:ext cx="3124200" cy="35814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Протаскиваем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розовую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нитку с помощью толстой иглы через шов на попке свинки.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Оставляем концы ниток 10 см с каждой стороны.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Скручиваем концы ниток по направлению закрутки пряжи.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Соединяем их, даем скрутиться вместе и завязываем узелком.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E:\МАМА\документы 18-19\свинка МК\IMG_63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0"/>
            <a:ext cx="482600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79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Готовая свинка будет радовать вас на новый год!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914400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E:\МАМА\документы 18-19\свинка МК\IMG_6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56896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1026" name="Picture 2" descr="E:\МАМА\документы 18-19\свинка МК\IMG_64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981200"/>
            <a:ext cx="5689600" cy="284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4419600"/>
            <a:ext cx="223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Работы детей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20979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научить изготавливать символ 2019 года –свинку.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458200" cy="342900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и инструменты для работы: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-лоскут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розовой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/б ткани 25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x25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см.;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Нитки в тон ткани, пуговка;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Ножницы, иголка, швейная машина;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5257800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Символы года в картинках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Наташа\Рабочий стол\игрушки из ваты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151" y="1981200"/>
            <a:ext cx="3943649" cy="2895600"/>
          </a:xfrm>
          <a:prstGeom prst="rect">
            <a:avLst/>
          </a:prstGeom>
          <a:noFill/>
        </p:spPr>
      </p:pic>
      <p:pic>
        <p:nvPicPr>
          <p:cNvPr id="1027" name="Picture 3" descr="C:\Documents and Settings\Наташа\Рабочий стол\игрушки из ваты\скачанные файлы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600200"/>
            <a:ext cx="4200525" cy="420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19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Раскрой деталей: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458200" cy="4800600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ножек вырезаем 2 полоски ткани 4х6 см,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ушек 2 прямоугольных треугольника две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стороны которых  4см</a:t>
            </a:r>
          </a:p>
        </p:txBody>
      </p:sp>
      <p:pic>
        <p:nvPicPr>
          <p:cNvPr id="3073" name="Picture 1" descr="E:\МАМА\документы 18-19\свинка МК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3810000" cy="2857500"/>
          </a:xfrm>
          <a:prstGeom prst="rect">
            <a:avLst/>
          </a:prstGeom>
          <a:noFill/>
        </p:spPr>
      </p:pic>
      <p:pic>
        <p:nvPicPr>
          <p:cNvPr id="3074" name="Picture 2" descr="E:\МАМА\документы 18-19\свинка МК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600200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362199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Стачивание деталей игрушки на швейной машине или сшивание вручную стежком назад иголку как показано на картинках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534400" cy="3810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9" name="Picture 1" descr="E:\МАМА\документы 18-19\свинка МК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590800"/>
            <a:ext cx="4198151" cy="2895600"/>
          </a:xfrm>
          <a:prstGeom prst="rect">
            <a:avLst/>
          </a:prstGeom>
          <a:noFill/>
        </p:spPr>
      </p:pic>
      <p:pic>
        <p:nvPicPr>
          <p:cNvPr id="2050" name="Picture 2" descr="E:\МАМА\документы 18-19\свинка МК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590800"/>
            <a:ext cx="39624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E:\МАМА\документы 18-19\свинка МК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1676400"/>
            <a:ext cx="3962401" cy="28955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39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Выворачивание детали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E:\МАМА\документы 18-19\свинка МК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76400"/>
            <a:ext cx="38100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4724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Выворачивание ушек и ножек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648200"/>
            <a:ext cx="4568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Выворачивание туловища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75259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Набивка деталей игрушки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1200" y="1600200"/>
            <a:ext cx="3048000" cy="4038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Набиваем туловище поросенка полностью, ножки набиваем только нижние части.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Ушки пришиваем к набитому туловищу.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пришиваем бусинки- глазки.</a:t>
            </a:r>
          </a:p>
        </p:txBody>
      </p:sp>
      <p:pic>
        <p:nvPicPr>
          <p:cNvPr id="18434" name="Picture 2" descr="E:\МАМА\документы 18-19\свинка МК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5130800" cy="3767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Пришивание пятачка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 способ                              2 способ   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200" y="4495800"/>
            <a:ext cx="35052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копыт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E:\МАМА\документы 18-19\свинка МК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257300" y="952500"/>
            <a:ext cx="2514600" cy="3352800"/>
          </a:xfrm>
          <a:prstGeom prst="rect">
            <a:avLst/>
          </a:prstGeom>
          <a:noFill/>
        </p:spPr>
      </p:pic>
      <p:pic>
        <p:nvPicPr>
          <p:cNvPr id="19459" name="Picture 3" descr="E:\МАМА\документы 18-19\свинка МК\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114800"/>
            <a:ext cx="3429000" cy="2571750"/>
          </a:xfrm>
          <a:prstGeom prst="rect">
            <a:avLst/>
          </a:prstGeom>
          <a:noFill/>
        </p:spPr>
      </p:pic>
      <p:pic>
        <p:nvPicPr>
          <p:cNvPr id="2050" name="Picture 2" descr="E:\МАМА\документы 18-19\свинка МК\IMG_63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13716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799"/>
          </a:xfrm>
        </p:spPr>
        <p:txBody>
          <a:bodyPr/>
          <a:lstStyle/>
          <a:p>
            <a:r>
              <a:rPr lang="ru-RU" dirty="0" smtClean="0"/>
              <a:t>Пришивание ножек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1905000"/>
            <a:ext cx="3657600" cy="3733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Ножки прикалываем к телу и пришиваем стежком назад иголку.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прикрепляем к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пузику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чтобы они не разъезжались.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E:\МАМА\документы 18-19\свинка МК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215</Words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 Управление образования администрации Павловского муниципального района Муниципальное бюджетное учреждение дополнительного образования  Центр развития творчества детей и юношества г. Павлово </vt:lpstr>
      <vt:lpstr>Цель: научить изготавливать символ 2019 года –свинку.</vt:lpstr>
      <vt:lpstr>Слайд 3</vt:lpstr>
      <vt:lpstr>Раскрой деталей:</vt:lpstr>
      <vt:lpstr>Стачивание деталей игрушки на швейной машине или сшивание вручную стежком назад иголку как показано на картинках</vt:lpstr>
      <vt:lpstr>Выворачивание детали</vt:lpstr>
      <vt:lpstr>Набивка деталей игрушки</vt:lpstr>
      <vt:lpstr>Пришивание пятачка 1 способ                              2 способ    </vt:lpstr>
      <vt:lpstr>Пришивание ножек</vt:lpstr>
      <vt:lpstr>Изготовление хвостика</vt:lpstr>
      <vt:lpstr>Готовая свинка будет радовать вас на новый год!</vt:lpstr>
      <vt:lpstr>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Натуся</cp:lastModifiedBy>
  <cp:revision>24</cp:revision>
  <dcterms:modified xsi:type="dcterms:W3CDTF">2018-12-03T08:18:48Z</dcterms:modified>
</cp:coreProperties>
</file>