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emeraldday.com/wp-content/uploads/2014/11/red-new-year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4" descr="https://pp.userapi.com/c852016/v852016677/5cf04/nhUJtSHh_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71612"/>
            <a:ext cx="3357586" cy="4862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https://pp.userapi.com/c852128/v852128677/64dbd/zapBOkP1LX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1571612"/>
            <a:ext cx="3750760" cy="4848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«Новогодние шары на ёлку»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с</a:t>
            </a:r>
            <a:r>
              <a:rPr lang="ru-RU" sz="48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воими руками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emeraldday.com/wp-content/uploads/2014/11/red-new-year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pp.userapi.com/c848528/v848528136/d79d3/ifc7L4nGtq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214819"/>
            <a:ext cx="1714512" cy="2143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71472" y="357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Для изготовления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вам потребуется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17414" name="Picture 6" descr="https://pp.userapi.com/c847218/v847218136/1425b6/JQBVyq8Nw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1643050"/>
            <a:ext cx="157163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6" name="Picture 8" descr="https://pp.userapi.com/c844720/v844720761/142559/77pJnV-j2c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93075" y="4214818"/>
            <a:ext cx="1750231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8" name="Picture 10" descr="https://pp.userapi.com/c846122/v846122761/145a80/pFRtxkT8xe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6" y="4214818"/>
            <a:ext cx="1643042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714744" y="6211693"/>
            <a:ext cx="178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Пенопластовые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шарики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5409" y="6286520"/>
            <a:ext cx="1187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Ножницы </a:t>
            </a:r>
            <a:endParaRPr lang="ru-RU" dirty="0"/>
          </a:p>
        </p:txBody>
      </p:sp>
      <p:pic>
        <p:nvPicPr>
          <p:cNvPr id="14" name="Picture 4" descr="https://pp.userapi.com/c852236/v852236677/5cd75/KlOYrEf2Du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1643050"/>
            <a:ext cx="264320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2857488" y="3711363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Ленты; Полубусины; Кружево.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3786190"/>
            <a:ext cx="801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Гипюр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6286520"/>
            <a:ext cx="1120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Клей ПВА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420" name="Picture 12" descr="https://pp.userapi.com/c849024/v849024064/d8b51/tW9ATvoMBVQ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1571612"/>
            <a:ext cx="271464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5930951" y="6286520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Кисть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7224" y="3786190"/>
            <a:ext cx="1488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Горячий клей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426" name="Picture 18" descr="https://pp.userapi.com/c849032/v849032680/d159e/axkpavHMKo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0694" y="4214818"/>
            <a:ext cx="1643074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28" name="Picture 20" descr="https://pp.userapi.com/c851436/v851436247/5d256/TNwnvTVNMP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9" y="1714488"/>
            <a:ext cx="1571636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Прямоугольник 24"/>
          <p:cNvSpPr/>
          <p:nvPr/>
        </p:nvSpPr>
        <p:spPr>
          <a:xfrm>
            <a:off x="7572396" y="3786190"/>
            <a:ext cx="776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Нитки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6" descr="http://www.emeraldday.com/wp-content/uploads/2014/11/red-new-year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2" name="Picture 2" descr="https://pp.userapi.com/c849220/v849220136/d6136/1Eq4IOiRTb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4500594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857752" y="571480"/>
            <a:ext cx="4143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Берём шарик, смазываем клеем ПВА.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Распределяем по намазанному шару  гипюр.</a:t>
            </a:r>
            <a:endParaRPr lang="ru-RU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7" name="Picture 6" descr="https://pp.userapi.com/c847218/v847218136/1425b6/JQBVyq8Nw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591228"/>
            <a:ext cx="2723861" cy="3838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http://www.emeraldday.com/wp-content/uploads/2014/11/red-new-year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38" name="Picture 2" descr="https://pp.userapi.com/c844723/v844723136/154bc6/LrMobo4rZX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4500594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857752" y="571480"/>
            <a:ext cx="4143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 startAt="3"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Завязываем белыми нитками.</a:t>
            </a:r>
          </a:p>
          <a:p>
            <a:pPr marL="457200" indent="-457200">
              <a:buAutoNum type="arabicParenR" startAt="3"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Подрезаем верхушку ножницами.   </a:t>
            </a:r>
            <a:endParaRPr lang="ru-RU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7" name="Picture 10" descr="https://pp.userapi.com/c846122/v846122761/145a80/pFRtxkT8xe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2285992"/>
            <a:ext cx="3143272" cy="41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http://www.emeraldday.com/wp-content/uploads/2014/11/red-new-year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357686" y="428604"/>
            <a:ext cx="46434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 startAt="5"/>
            </a:pP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Нарезаем ленты чтоб они подходили подлине, смотрелись  эстетично.</a:t>
            </a:r>
          </a:p>
          <a:p>
            <a:pPr marL="457200" indent="-457200">
              <a:buAutoNum type="arabicParenR" startAt="5"/>
            </a:pP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Приклеиваем или пришиваем петельку к гипюру, ленты, завязываем бант и приклеиваем полубусину.</a:t>
            </a:r>
          </a:p>
          <a:p>
            <a:pPr marL="457200" indent="-457200">
              <a:buAutoNum type="arabicParenR" startAt="5"/>
            </a:pP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Все детали приклеиваем к шару. И ваш шар готов!!!</a:t>
            </a:r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6386" name="Picture 2" descr="https://sun1-4.userapi.com/c830401/v830401680/1d7827/oRfeuyvOx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57562"/>
            <a:ext cx="4409998" cy="3025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https://pp.userapi.com/c852016/v852016677/5cf04/nhUJtSHh_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28604"/>
            <a:ext cx="4071966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emeraldday.com/wp-content/uploads/2014/11/red-new-year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«Новогодние шары на ёлку»</a:t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Своими руками готовы!!!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Picture 4" descr="https://pp.userapi.com/c852016/v852016677/5cf04/nhUJtSHh_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71612"/>
            <a:ext cx="3357586" cy="4862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s://pp.userapi.com/c852128/v852128677/64dbd/zapBOkP1LX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1571612"/>
            <a:ext cx="3750760" cy="4848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вый го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Новый год</Template>
  <TotalTime>88</TotalTime>
  <Words>91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Новый год</vt:lpstr>
      <vt:lpstr> </vt:lpstr>
      <vt:lpstr>Слайд 2</vt:lpstr>
      <vt:lpstr>Слайд 3</vt:lpstr>
      <vt:lpstr>Слайд 4</vt:lpstr>
      <vt:lpstr>Слайд 5</vt:lpstr>
      <vt:lpstr>«Новогодние шары на ёлку» Своими руками готовы!!!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Home</cp:lastModifiedBy>
  <cp:revision>10</cp:revision>
  <dcterms:modified xsi:type="dcterms:W3CDTF">2018-12-07T05:18:45Z</dcterms:modified>
</cp:coreProperties>
</file>