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AD3-79BA-44B5-BFDE-9B9AE8E720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A71-C03D-4BAD-A19C-37982806B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AD3-79BA-44B5-BFDE-9B9AE8E720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A71-C03D-4BAD-A19C-37982806B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AD3-79BA-44B5-BFDE-9B9AE8E720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A71-C03D-4BAD-A19C-37982806B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AD3-79BA-44B5-BFDE-9B9AE8E720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A71-C03D-4BAD-A19C-37982806B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AD3-79BA-44B5-BFDE-9B9AE8E720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A71-C03D-4BAD-A19C-37982806B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AD3-79BA-44B5-BFDE-9B9AE8E720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A71-C03D-4BAD-A19C-37982806B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AD3-79BA-44B5-BFDE-9B9AE8E720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A71-C03D-4BAD-A19C-37982806B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AD3-79BA-44B5-BFDE-9B9AE8E720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A71-C03D-4BAD-A19C-37982806B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AD3-79BA-44B5-BFDE-9B9AE8E720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A71-C03D-4BAD-A19C-37982806B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AD3-79BA-44B5-BFDE-9B9AE8E720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A71-C03D-4BAD-A19C-37982806B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AD3-79BA-44B5-BFDE-9B9AE8E720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A71-C03D-4BAD-A19C-37982806B4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BAD3-79BA-44B5-BFDE-9B9AE8E720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DA71-C03D-4BAD-A19C-37982806B4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Без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0489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созданию новогоднего сувенира: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«Кофейная ёлочка»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716084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Авторы работы: семейный коллектив</a:t>
            </a:r>
          </a:p>
          <a:p>
            <a:r>
              <a:rPr lang="ru-RU" dirty="0" smtClean="0"/>
              <a:t>Карпов Матвей (2 класс, Лицей № 165 им.65-летия ГАЗ)</a:t>
            </a:r>
          </a:p>
          <a:p>
            <a:r>
              <a:rPr lang="ru-RU" dirty="0" smtClean="0"/>
              <a:t>Карпов Сева (дет.сад №122)</a:t>
            </a:r>
          </a:p>
          <a:p>
            <a:r>
              <a:rPr lang="ru-RU" dirty="0" smtClean="0"/>
              <a:t>Карпова Ольга (мама)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78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61211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288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создания кофейной ёлочки нам понадобится: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908720"/>
            <a:ext cx="8229600" cy="6597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зерновой кофе;</a:t>
            </a:r>
            <a:b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картон;</a:t>
            </a:r>
            <a:b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двухсторонний скотч;</a:t>
            </a:r>
            <a:b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ножницы;</a:t>
            </a:r>
            <a:b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карандаш, линейка;</a:t>
            </a:r>
            <a:b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тесьма.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Новая папка (2)\CSC_4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4364319" cy="3600400"/>
          </a:xfrm>
          <a:prstGeom prst="rect">
            <a:avLst/>
          </a:prstGeom>
          <a:noFill/>
        </p:spPr>
      </p:pic>
      <p:pic>
        <p:nvPicPr>
          <p:cNvPr id="2051" name="Picture 3" descr="D:\ФОТО\Новая папка (2)\CSC_4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4072062" cy="36004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8"/>
            <a:ext cx="8229600" cy="371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Необходимо сделать разметку на картоне в виде треугольников. На 1 ёлочку нужен 1 треугольник. Вырезать.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Новая папка (2)\CSC_4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49300"/>
            <a:ext cx="7929451" cy="53087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8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Обклеиваем треугольник двухсторонним скотчем (с обеих сторон)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Новая папка (2)\CSC_4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35118"/>
            <a:ext cx="7560840" cy="506191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8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Отклеиваем защитную пленку (с той стороны, откуда начнём работу)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ФОТО\Новая папка (2)\CSC_4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4" y="2348880"/>
            <a:ext cx="2770082" cy="4338977"/>
          </a:xfrm>
          <a:prstGeom prst="rect">
            <a:avLst/>
          </a:prstGeom>
          <a:noFill/>
        </p:spPr>
      </p:pic>
      <p:pic>
        <p:nvPicPr>
          <p:cNvPr id="5124" name="Picture 4" descr="D:\ФОТО\Новая папка (2)\CSC_4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4674" y="1869434"/>
            <a:ext cx="3213510" cy="479992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8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Начинаем приклеивать к липкой ленте кофейные зерна. Приклеиваем плоской стороной, чтобы лучше держалось.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5" name="Picture 5" descr="D:\ФОТО\Новая папка (2)\CSC_4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4598" y="2564904"/>
            <a:ext cx="260989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Новая папка (2)\DSC_7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-2363"/>
            <a:ext cx="10247127" cy="686036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Полностью заполняем треугольник кофе сначала с одной стороны, потом с другой.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 макушке «ёлки» можно проделать отверстие, вставить тесьму и использовать в качестве ёлочного украшения.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гей\Downloads\Лицей № 165 Карпов Матвей Сергее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140705" cy="618485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5688632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Можно сделать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ёлку-топиарий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дополнив её подставкой и стволом из палочки.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Без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04895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404664"/>
            <a:ext cx="7272808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ТВОРЧЕСКИХ УСПЕХОВ!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985992" y="260648"/>
            <a:ext cx="2158008" cy="4594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145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Мастер-класс по созданию новогоднего сувенира: «Кофейная ёлочка»</vt:lpstr>
      <vt:lpstr>Для создания кофейной ёлочки нам понадобится: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Сергей</dc:creator>
  <cp:lastModifiedBy>Сергей</cp:lastModifiedBy>
  <cp:revision>11</cp:revision>
  <dcterms:created xsi:type="dcterms:W3CDTF">2018-12-18T15:58:46Z</dcterms:created>
  <dcterms:modified xsi:type="dcterms:W3CDTF">2018-12-18T17:41:49Z</dcterms:modified>
</cp:coreProperties>
</file>