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4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1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8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83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13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921EC4-86AB-4F24-B4DB-9577CFB4C095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3C2125-05C5-4D2C-9542-0DFA678AB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8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845" y="711188"/>
            <a:ext cx="10731892" cy="5782742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сувенир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«Рождественский олень»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 Бакаева  Алина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Руководитель: Санкина Татьяна Вячеславовна  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8367" y="6036729"/>
            <a:ext cx="9070848" cy="45720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Богородск, 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466" y="541867"/>
            <a:ext cx="9914467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оленя. Приклеиваем глаза, пришиваем челку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5" y="1481667"/>
            <a:ext cx="4174067" cy="485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3" y="818109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Расписываем рога акриловой краской.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33" y="1783309"/>
            <a:ext cx="6112933" cy="36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8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733" y="508000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Тонируем морду и туловище.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3" y="1231900"/>
            <a:ext cx="3738034" cy="51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1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99" y="813493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Декорируем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полубусинами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бантом и бубенцом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079749" y="1626294"/>
            <a:ext cx="6176434" cy="399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733" y="609600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«Рождественский олень» готов!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1557867"/>
            <a:ext cx="4229100" cy="491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5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4" y="2387600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наступающим Новым годом 2019!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66800" y="6035039"/>
            <a:ext cx="10058400" cy="382693"/>
          </a:xfrm>
        </p:spPr>
        <p:txBody>
          <a:bodyPr/>
          <a:lstStyle/>
          <a:p>
            <a:pPr lvl="5"/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67" y="423115"/>
            <a:ext cx="11726333" cy="11100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белого фетра вырезаем ноги, туловище, голову, уши, хвост.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4" r="-3724"/>
          <a:stretch/>
        </p:blipFill>
        <p:spPr>
          <a:xfrm>
            <a:off x="3350310" y="4419599"/>
            <a:ext cx="3388327" cy="226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r="-771"/>
          <a:stretch/>
        </p:blipFill>
        <p:spPr>
          <a:xfrm>
            <a:off x="3350310" y="1533707"/>
            <a:ext cx="3394967" cy="262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4" r="-8104"/>
          <a:stretch/>
        </p:blipFill>
        <p:spPr>
          <a:xfrm rot="5400000">
            <a:off x="7438063" y="3855332"/>
            <a:ext cx="2673284" cy="331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" t="-10974" r="-1734" b="-10974"/>
          <a:stretch/>
        </p:blipFill>
        <p:spPr>
          <a:xfrm>
            <a:off x="7123787" y="1334676"/>
            <a:ext cx="3315115" cy="308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4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799" y="728134"/>
            <a:ext cx="8382000" cy="79586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темно-коричневого фетра вырезаем копыта.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1659467"/>
            <a:ext cx="7128933" cy="440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133" y="1011766"/>
            <a:ext cx="9364133" cy="474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светло-коричневого фетра вырезаем рога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99" y="1693333"/>
            <a:ext cx="6879168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0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1621897"/>
            <a:ext cx="10718800" cy="38946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Сшиваем туловище, голову, уши и хвост.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Набиваем их.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5" y="2624668"/>
            <a:ext cx="3852334" cy="32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33" y="2624667"/>
            <a:ext cx="3757359" cy="32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1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067" y="1007532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Сшиваем ноги игрушки. Набиваем их.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1911482"/>
            <a:ext cx="5842000" cy="403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1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766" y="694266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Попарно сшиваем рога.      Набиваем их.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8" y="1659467"/>
            <a:ext cx="4457699" cy="280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64" y="1659467"/>
            <a:ext cx="4326465" cy="278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7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832" y="685261"/>
            <a:ext cx="9914467" cy="8128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Собираем отдельные детали в игрушку.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 туловищу сверху пришиваем голову.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403601" y="1693333"/>
            <a:ext cx="6773332" cy="415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667" y="778932"/>
            <a:ext cx="9914467" cy="8128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голове пришиваем рога, уши и нос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6" y="1591732"/>
            <a:ext cx="4322233" cy="438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209</TotalTime>
  <Words>109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Times New Roman</vt:lpstr>
      <vt:lpstr>Савон</vt:lpstr>
      <vt:lpstr> Новогодний сувенир «Рождественский олень»                                  автор:   Бакаева  Алина                                                                   Руководитель: Санкина Татьяна Вячеславовна                                                                                                  </vt:lpstr>
      <vt:lpstr>Из белого фетра вырезаем ноги, туловище, голову, уши, хвост.</vt:lpstr>
      <vt:lpstr>Из темно-коричневого фетра вырезаем копыта.</vt:lpstr>
      <vt:lpstr>Из светло-коричневого фетра вырезаем рога.</vt:lpstr>
      <vt:lpstr>Сшиваем туловище, голову, уши и хвост.  Набиваем их.</vt:lpstr>
      <vt:lpstr>Сшиваем ноги игрушки. Набиваем их.</vt:lpstr>
      <vt:lpstr>        Попарно сшиваем рога.      Набиваем их.</vt:lpstr>
      <vt:lpstr>    Собираем отдельные детали в игрушку.      К туловищу сверху пришиваем голову.</vt:lpstr>
      <vt:lpstr>К голове пришиваем рога, уши и нос</vt:lpstr>
      <vt:lpstr>Оформляем оленя. Приклеиваем глаза, пришиваем челку.</vt:lpstr>
      <vt:lpstr>Расписываем рога акриловой краской.</vt:lpstr>
      <vt:lpstr>Тонируем морду и туловище.</vt:lpstr>
      <vt:lpstr>Декорируем полубусинами, бантом и бубенцом</vt:lpstr>
      <vt:lpstr>Наш «Рождественский олень» готов!</vt:lpstr>
      <vt:lpstr>С наступающим Новым годом 2019!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сувенир «Рождественский олень» автор:  Бакаева</dc:title>
  <dc:creator>Никитина М А</dc:creator>
  <cp:lastModifiedBy>Никитина М А</cp:lastModifiedBy>
  <cp:revision>21</cp:revision>
  <dcterms:created xsi:type="dcterms:W3CDTF">2018-12-14T09:50:54Z</dcterms:created>
  <dcterms:modified xsi:type="dcterms:W3CDTF">2018-12-14T14:22:19Z</dcterms:modified>
</cp:coreProperties>
</file>