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61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85CD-06A0-4DC0-BED0-5DE936A7A86B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F01F-17C3-4BC2-BC0E-8C4A8EB1B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Новогодний сувенир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dirty="0" smtClean="0"/>
              <a:t>«Ридикюль для </a:t>
            </a:r>
            <a:br>
              <a:rPr lang="ru-RU" sz="6700" dirty="0" smtClean="0"/>
            </a:br>
            <a:r>
              <a:rPr lang="ru-RU" sz="6700" dirty="0" smtClean="0"/>
              <a:t>Снежной Королевы»</a:t>
            </a:r>
            <a:br>
              <a:rPr lang="ru-RU" sz="6700" dirty="0" smtClean="0"/>
            </a:b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преподаватель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ЦДТ Ленинского района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Дудкина Светлана Юрьевна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3816424" cy="4525963"/>
          </a:xfrm>
        </p:spPr>
        <p:txBody>
          <a:bodyPr/>
          <a:lstStyle/>
          <a:p>
            <a:pPr algn="just"/>
            <a:r>
              <a:rPr lang="ru-RU" b="1" dirty="0" smtClean="0"/>
              <a:t>Игрушка-шейкер</a:t>
            </a:r>
            <a:r>
              <a:rPr lang="ru-RU" dirty="0" smtClean="0"/>
              <a:t>,</a:t>
            </a:r>
          </a:p>
          <a:p>
            <a:pPr algn="just">
              <a:buNone/>
            </a:pPr>
            <a:r>
              <a:rPr lang="ru-RU" dirty="0" smtClean="0"/>
              <a:t>которая может </a:t>
            </a:r>
          </a:p>
          <a:p>
            <a:pPr algn="just">
              <a:buNone/>
            </a:pPr>
            <a:r>
              <a:rPr lang="ru-RU" dirty="0" smtClean="0"/>
              <a:t>использоваться в</a:t>
            </a:r>
          </a:p>
          <a:p>
            <a:pPr algn="just">
              <a:buNone/>
            </a:pPr>
            <a:r>
              <a:rPr lang="ru-RU" dirty="0" smtClean="0"/>
              <a:t>качестве елочной</a:t>
            </a:r>
          </a:p>
          <a:p>
            <a:pPr algn="just">
              <a:buNone/>
            </a:pPr>
            <a:r>
              <a:rPr lang="ru-RU" dirty="0" smtClean="0"/>
              <a:t>игрушки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ри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75252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     В качестве основы для игрушки были использованы крышки от пластиковой упаковки (в данном случае от упаковки творога нижегородского производителя). Края одной из крышек были в нескольких местах надрезаны, чтобы можно было «натянуть» одну крышку на другую. </a:t>
            </a:r>
            <a:endParaRPr lang="ru-RU" sz="2000" dirty="0"/>
          </a:p>
        </p:txBody>
      </p:sp>
      <p:pic>
        <p:nvPicPr>
          <p:cNvPr id="4" name="Содержимое 3" descr="ри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43103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Наполнителем шейкера стали различные бусины, новогодние декоративные элементы, квадратики гофрированной бумаги, порезанная на кусочки серебряная тесьма, капсулы витаминов в желатиновой оболочке (красного цвета), скатанная в комочки фольга.</a:t>
            </a:r>
            <a:endParaRPr lang="ru-RU" sz="1800" dirty="0"/>
          </a:p>
        </p:txBody>
      </p:sp>
      <p:pic>
        <p:nvPicPr>
          <p:cNvPr id="4" name="Содержимое 3" descr="рид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47664" y="260648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Заготовка  шейкера наполняется декором, детали склеиваются между собой прозрачным клеем-гелем.</a:t>
            </a:r>
            <a:endParaRPr lang="ru-RU" sz="1800" dirty="0"/>
          </a:p>
        </p:txBody>
      </p:sp>
      <p:pic>
        <p:nvPicPr>
          <p:cNvPr id="4" name="Содержимое 3" descr="рид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476672"/>
            <a:ext cx="7096035" cy="48140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488832" cy="9361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Для следующих этапов понадобятся остатки искусственного меха, ленточка, металлизированная тесьма.</a:t>
            </a:r>
            <a:endParaRPr lang="ru-RU" sz="1800" dirty="0"/>
          </a:p>
        </p:txBody>
      </p:sp>
      <p:pic>
        <p:nvPicPr>
          <p:cNvPr id="8" name="Содержимое 7" descr="ри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97714" y="-693458"/>
            <a:ext cx="5292590" cy="70567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С помощью клея-геля на заготовку игрушки наклеивается полоса искусственного меха таким образом, чтобы мех заходил и на оборотную сторону шейкера.</a:t>
            </a:r>
            <a:endParaRPr lang="ru-RU" sz="1800" dirty="0"/>
          </a:p>
        </p:txBody>
      </p:sp>
      <p:pic>
        <p:nvPicPr>
          <p:cNvPr id="4" name="Содержимое 3" descr="ри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514670" cy="48860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672408" cy="617869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В заключение на игрушку пришиваются бантики и петля. </a:t>
            </a:r>
            <a:br>
              <a:rPr lang="ru-RU" sz="1800" dirty="0" smtClean="0"/>
            </a:br>
            <a:r>
              <a:rPr lang="ru-RU" sz="1800" dirty="0" smtClean="0"/>
              <a:t>На мех пришиваются отдельные декоративные элементы (на них наносится немного клея-геля, который посыпается блестками).                Немного  блесток  наносится   </a:t>
            </a:r>
            <a:br>
              <a:rPr lang="ru-RU" sz="1800" dirty="0" smtClean="0"/>
            </a:br>
            <a:r>
              <a:rPr lang="ru-RU" sz="1800" dirty="0" smtClean="0"/>
              <a:t>и на мех.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Игрушка готова!</a:t>
            </a:r>
            <a:endParaRPr lang="ru-RU" sz="1800" dirty="0"/>
          </a:p>
        </p:txBody>
      </p:sp>
      <p:pic>
        <p:nvPicPr>
          <p:cNvPr id="6" name="Содержимое 5" descr="ри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680520" cy="62406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Новогодний сувенир  «Ридикюль для  Снежной Королевы» </vt:lpstr>
      <vt:lpstr>Слайд 2</vt:lpstr>
      <vt:lpstr>      В качестве основы для игрушки были использованы крышки от пластиковой упаковки (в данном случае от упаковки творога нижегородского производителя). Края одной из крышек были в нескольких местах надрезаны, чтобы можно было «натянуть» одну крышку на другую. </vt:lpstr>
      <vt:lpstr>      Наполнителем шейкера стали различные бусины, новогодние декоративные элементы, квадратики гофрированной бумаги, порезанная на кусочки серебряная тесьма, капсулы витаминов в желатиновой оболочке (красного цвета), скатанная в комочки фольга.</vt:lpstr>
      <vt:lpstr>      Заготовка  шейкера наполняется декором, детали склеиваются между собой прозрачным клеем-гелем.</vt:lpstr>
      <vt:lpstr>      Для следующих этапов понадобятся остатки искусственного меха, ленточка, металлизированная тесьма.</vt:lpstr>
      <vt:lpstr>      С помощью клея-геля на заготовку игрушки наклеивается полоса искусственного меха таким образом, чтобы мех заходил и на оборотную сторону шейкера.</vt:lpstr>
      <vt:lpstr>      В заключение на игрушку пришиваются бантики и петля.  На мех пришиваются отдельные декоративные элементы (на них наносится немного клея-геля, который посыпается блестками).                Немного  блесток  наносится    и на мех.                    Игрушка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сувенир  «Ридикюль для  Снежной Королевы»</dc:title>
  <dc:creator>123</dc:creator>
  <cp:lastModifiedBy>123</cp:lastModifiedBy>
  <cp:revision>9</cp:revision>
  <dcterms:created xsi:type="dcterms:W3CDTF">2018-12-16T19:39:53Z</dcterms:created>
  <dcterms:modified xsi:type="dcterms:W3CDTF">2018-12-16T20:44:42Z</dcterms:modified>
</cp:coreProperties>
</file>