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73" d="100"/>
          <a:sy n="73" d="100"/>
        </p:scale>
        <p:origin x="-1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D9E26-9001-4680-A136-A5174E5BFC0E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BC8B5-D6E7-4178-A362-7A902123F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1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BC8B5-D6E7-4178-A362-7A902123F5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71604" y="3643314"/>
            <a:ext cx="6400800" cy="29289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1834" y="2149377"/>
            <a:ext cx="5328592" cy="1944216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Новогодний сувенир: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комплект игрушек  из фетра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8827" y="4913991"/>
            <a:ext cx="457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   </a:t>
            </a:r>
          </a:p>
          <a:p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                                           </a:t>
            </a:r>
            <a:r>
              <a:rPr lang="ru-RU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					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670623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  6 «А»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МБОУ  «Школа №96»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Рыбина Анастасия</a:t>
            </a:r>
          </a:p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53923" y="4913991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3049"/>
            <a:ext cx="3066979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Павел\Desktop\настя\фото\DSC_0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3375" y="1863895"/>
            <a:ext cx="5963266" cy="4392977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1744781"/>
            <a:ext cx="2673657" cy="41148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Фетр белый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Фетр красный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белые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красные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Бисер белый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Бисер красный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Лента белая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Лента красная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Нитки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металик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533" y="40011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Материалы для изготовления новогодних игрушек из фетра: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378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15140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350043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45005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54292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86578" y="192880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29322" y="2214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60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Павел\Desktop\настя\фото\DSC_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772" y="1869342"/>
            <a:ext cx="5728720" cy="434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2169560"/>
            <a:ext cx="2673657" cy="4114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Ножницы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Иголки №4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Иголка для бисера	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Шаблоны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57148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Оборудование и наполнитель для изготовления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новогодних игрушек из фетра: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350043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45005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378619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421481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15074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5214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42" y="178592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15206" y="378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714744" y="335756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00826" y="22859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715140" y="4857760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настя\фото\DSC_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40734"/>
            <a:ext cx="5954434" cy="45171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332656"/>
            <a:ext cx="7358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шаблону вырезаем детали игрушки из фетра: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/>
              <a:t> </a:t>
            </a:r>
            <a:endParaRPr lang="ru-RU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350043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45005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esktop\настя\фото\DSC_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12316"/>
            <a:ext cx="5469047" cy="4148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555949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своему вкусу украшаем детали игрушки :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350043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45005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290" y="571480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Сшиваем детали игрушки, но не до конца, чтобы пришить ленту :</a:t>
            </a:r>
          </a:p>
          <a:p>
            <a:endParaRPr lang="ru-RU" sz="2000" u="sng" dirty="0" smtClean="0"/>
          </a:p>
          <a:p>
            <a:r>
              <a:rPr lang="ru-RU" sz="2000" u="sng" dirty="0" smtClean="0"/>
              <a:t> </a:t>
            </a:r>
            <a:endParaRPr lang="ru-RU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350043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45005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Павел\Desktop\настя\фото\DSC_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65925"/>
            <a:ext cx="3357586" cy="2571768"/>
          </a:xfrm>
          <a:prstGeom prst="rect">
            <a:avLst/>
          </a:prstGeom>
          <a:noFill/>
        </p:spPr>
      </p:pic>
      <p:pic>
        <p:nvPicPr>
          <p:cNvPr id="4099" name="Picture 3" descr="C:\Users\Павел\Desktop\настя\фото\DSC_0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99220"/>
            <a:ext cx="332102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DCIM\100NCD90\DSC_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944" y="1484784"/>
            <a:ext cx="3528392" cy="2702598"/>
          </a:xfrm>
          <a:prstGeom prst="rect">
            <a:avLst/>
          </a:prstGeom>
          <a:noFill/>
        </p:spPr>
      </p:pic>
      <p:pic>
        <p:nvPicPr>
          <p:cNvPr id="5122" name="Picture 2" descr="F:\DCIM\100NCD90\DSC_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17084"/>
            <a:ext cx="3496388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571480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Пришиваем ленту:                                       </a:t>
            </a:r>
          </a:p>
          <a:p>
            <a:endParaRPr lang="ru-RU" sz="2000" u="sng" dirty="0" smtClean="0"/>
          </a:p>
          <a:p>
            <a:r>
              <a:rPr lang="ru-RU" sz="2000" u="sng" dirty="0" smtClean="0"/>
              <a:t> </a:t>
            </a:r>
            <a:endParaRPr lang="ru-RU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350043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45005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NCD90\DSC_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79366"/>
            <a:ext cx="6215106" cy="47149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33265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коллекция игрушек из фетра 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350043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45005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6512511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1246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</TotalTime>
  <Words>170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   Новогодний сувенир:    комплект игрушек  из фетра </vt:lpstr>
      <vt:lpstr> </vt:lpstr>
      <vt:lpstr> </vt:lpstr>
      <vt:lpstr> </vt:lpstr>
      <vt:lpstr> </vt:lpstr>
      <vt:lpstr>Презентация PowerPoint</vt:lpstr>
      <vt:lpstr> </vt:lpstr>
      <vt:lpstr>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игрушка из фетра </dc:title>
  <dc:creator>Павел</dc:creator>
  <cp:lastModifiedBy>Igor</cp:lastModifiedBy>
  <cp:revision>36</cp:revision>
  <dcterms:created xsi:type="dcterms:W3CDTF">2018-12-01T07:26:44Z</dcterms:created>
  <dcterms:modified xsi:type="dcterms:W3CDTF">2018-12-05T20:07:47Z</dcterms:modified>
</cp:coreProperties>
</file>