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5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3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6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4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3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4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7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1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B1C15AB-CD9D-4745-9392-36D1EAEA34EA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EA71CE67-0CDE-4D30-9829-945E92554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6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284" y="209004"/>
            <a:ext cx="10782300" cy="117106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«новогоднее чудо»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1196" y="4388122"/>
            <a:ext cx="5068388" cy="214167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Автор работы: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Дубинкин</a:t>
            </a:r>
            <a:r>
              <a:rPr lang="ru-RU" dirty="0" smtClean="0"/>
              <a:t> Григорий(8 лет) делал с мамой</a:t>
            </a:r>
          </a:p>
          <a:p>
            <a:pPr algn="r"/>
            <a:r>
              <a:rPr lang="ru-RU" dirty="0" smtClean="0"/>
              <a:t>2 «А» класса</a:t>
            </a:r>
          </a:p>
          <a:p>
            <a:pPr algn="r"/>
            <a:r>
              <a:rPr lang="ru-RU" dirty="0" smtClean="0"/>
              <a:t> МБОУ «Школа №125»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2" y="1681841"/>
            <a:ext cx="5038764" cy="484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946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98" y="-2237038"/>
            <a:ext cx="10780776" cy="335584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новогоднего сувенира: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498" y="1436915"/>
            <a:ext cx="6948134" cy="526433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Еловые шишки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Еловые ветки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Жгут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Тесьма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Елочные бусы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Серебристая  краска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краска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p.userapi.com/c850736/v850736863/61e9f/-3YXefaHV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1626326"/>
            <a:ext cx="6514011" cy="4885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397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4" y="166528"/>
            <a:ext cx="10780776" cy="11528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817" y="1722265"/>
            <a:ext cx="11769633" cy="454790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Собрать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скрутить ветки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Свернуть венок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закрепить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жгутом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30" y="2663230"/>
            <a:ext cx="2808515" cy="397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16" y="2663230"/>
            <a:ext cx="3010989" cy="401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6001829" y="4274738"/>
            <a:ext cx="1545771" cy="5094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8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263" y="272082"/>
            <a:ext cx="10780776" cy="131475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9263" y="1783080"/>
            <a:ext cx="9226296" cy="16459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Покрасить венок в серебристый цвет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p.userapi.com/c851236/v851236863/60a59/qPH1y22e3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29" y="2521131"/>
            <a:ext cx="3019969" cy="402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385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4" y="489470"/>
            <a:ext cx="10780776" cy="129361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504" y="1783080"/>
            <a:ext cx="10780776" cy="50749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Подготавливаем декор                    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екорируем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2723606"/>
            <a:ext cx="4667277" cy="3500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14" y="2653912"/>
            <a:ext cx="3069677" cy="3570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5639895" y="4180307"/>
            <a:ext cx="1123405" cy="49638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8648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59</TotalTime>
  <Words>81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Times New Roman</vt:lpstr>
      <vt:lpstr>Метрополия</vt:lpstr>
      <vt:lpstr>«новогоднее чудо»</vt:lpstr>
      <vt:lpstr>Материалы для новогоднего сувенира:</vt:lpstr>
      <vt:lpstr>Ход работы. I этап </vt:lpstr>
      <vt:lpstr>II этап</vt:lpstr>
      <vt:lpstr>III этап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«новогоднее ч</dc:title>
  <dc:creator>АНЮТА</dc:creator>
  <cp:lastModifiedBy>АНЮТА</cp:lastModifiedBy>
  <cp:revision>10</cp:revision>
  <dcterms:created xsi:type="dcterms:W3CDTF">2018-12-08T12:13:13Z</dcterms:created>
  <dcterms:modified xsi:type="dcterms:W3CDTF">2018-12-08T13:34:43Z</dcterms:modified>
</cp:coreProperties>
</file>